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9" r:id="rId8"/>
    <p:sldId id="270" r:id="rId9"/>
    <p:sldId id="263" r:id="rId10"/>
    <p:sldId id="274" r:id="rId11"/>
    <p:sldId id="272" r:id="rId12"/>
    <p:sldId id="271" r:id="rId13"/>
    <p:sldId id="264" r:id="rId14"/>
    <p:sldId id="265" r:id="rId15"/>
    <p:sldId id="273" r:id="rId16"/>
    <p:sldId id="266" r:id="rId17"/>
    <p:sldId id="267" r:id="rId18"/>
    <p:sldId id="268"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6400800" y="6355080"/>
            <a:ext cx="2286000" cy="365760"/>
          </a:xfrm>
        </p:spPr>
        <p:txBody>
          <a:bodyPr/>
          <a:lstStyle>
            <a:lvl1pPr>
              <a:defRPr sz="1400"/>
            </a:lvl1pPr>
          </a:lstStyle>
          <a:p>
            <a:fld id="{B772DC28-5587-48F2-903C-26BC4EBE8CA4}" type="datetimeFigureOut">
              <a:rPr lang="it-IT" smtClean="0"/>
              <a:pPr/>
              <a:t>14/03/2018</a:t>
            </a:fld>
            <a:endParaRPr lang="it-IT"/>
          </a:p>
        </p:txBody>
      </p:sp>
      <p:sp>
        <p:nvSpPr>
          <p:cNvPr id="17" name="Segnaposto piè di pagina 16"/>
          <p:cNvSpPr>
            <a:spLocks noGrp="1"/>
          </p:cNvSpPr>
          <p:nvPr>
            <p:ph type="ftr" sz="quarter" idx="11"/>
          </p:nvPr>
        </p:nvSpPr>
        <p:spPr>
          <a:xfrm>
            <a:off x="2898648" y="6355080"/>
            <a:ext cx="3474720" cy="365760"/>
          </a:xfrm>
        </p:spPr>
        <p:txBody>
          <a:bodyPr/>
          <a:lstStyle/>
          <a:p>
            <a:endParaRPr lang="it-IT"/>
          </a:p>
        </p:txBody>
      </p:sp>
      <p:sp>
        <p:nvSpPr>
          <p:cNvPr id="29" name="Segnaposto numero diapositiva 28"/>
          <p:cNvSpPr>
            <a:spLocks noGrp="1"/>
          </p:cNvSpPr>
          <p:nvPr>
            <p:ph type="sldNum" sz="quarter" idx="12"/>
          </p:nvPr>
        </p:nvSpPr>
        <p:spPr>
          <a:xfrm>
            <a:off x="1216152" y="6355080"/>
            <a:ext cx="1219200" cy="365760"/>
          </a:xfrm>
        </p:spPr>
        <p:txBody>
          <a:bodyPr/>
          <a:lstStyle/>
          <a:p>
            <a:fld id="{C6FFD841-B900-4CD4-9F8E-F050AB6B6E54}" type="slidenum">
              <a:rPr lang="it-IT" smtClean="0"/>
              <a:pPr/>
              <a:t>‹N›</a:t>
            </a:fld>
            <a:endParaRPr lang="it-IT"/>
          </a:p>
        </p:txBody>
      </p:sp>
      <p:sp>
        <p:nvSpPr>
          <p:cNvPr id="21" name="Rettangolo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ttangolo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ttangolo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tangolo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B772DC28-5587-48F2-903C-26BC4EBE8CA4}" type="datetimeFigureOut">
              <a:rPr lang="it-IT" smtClean="0"/>
              <a:pPr/>
              <a:t>14/03/2018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FFD841-B900-4CD4-9F8E-F050AB6B6E5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B772DC28-5587-48F2-903C-26BC4EBE8CA4}" type="datetimeFigureOut">
              <a:rPr lang="it-IT" smtClean="0"/>
              <a:pPr/>
              <a:t>14/03/2018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FFD841-B900-4CD4-9F8E-F050AB6B6E54}" type="slidenum">
              <a:rPr lang="it-IT" smtClean="0"/>
              <a:pPr/>
              <a:t>‹N›</a:t>
            </a:fld>
            <a:endParaRPr lang="it-IT"/>
          </a:p>
        </p:txBody>
      </p:sp>
      <p:sp>
        <p:nvSpPr>
          <p:cNvPr id="7" name="Connettore 1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angolo isosce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nettore 1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B772DC28-5587-48F2-903C-26BC4EBE8CA4}" type="datetimeFigureOut">
              <a:rPr lang="it-IT" smtClean="0"/>
              <a:pPr/>
              <a:t>14/03/2018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FFD841-B900-4CD4-9F8E-F050AB6B6E54}" type="slidenum">
              <a:rPr lang="it-IT" smtClean="0"/>
              <a:pPr/>
              <a:t>‹N›</a:t>
            </a:fld>
            <a:endParaRPr lang="it-IT"/>
          </a:p>
        </p:txBody>
      </p:sp>
      <p:sp>
        <p:nvSpPr>
          <p:cNvPr id="8" name="Segnaposto contenuto 7"/>
          <p:cNvSpPr>
            <a:spLocks noGrp="1"/>
          </p:cNvSpPr>
          <p:nvPr>
            <p:ph sz="quarter" idx="1"/>
          </p:nvPr>
        </p:nvSpPr>
        <p:spPr>
          <a:xfrm>
            <a:off x="457200" y="1219200"/>
            <a:ext cx="8229600" cy="493776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a:xfrm>
            <a:off x="6400800" y="6355080"/>
            <a:ext cx="2286000" cy="365760"/>
          </a:xfrm>
        </p:spPr>
        <p:txBody>
          <a:bodyPr/>
          <a:lstStyle/>
          <a:p>
            <a:fld id="{B772DC28-5587-48F2-903C-26BC4EBE8CA4}" type="datetimeFigureOut">
              <a:rPr lang="it-IT" smtClean="0"/>
              <a:pPr/>
              <a:t>14/03/2018</a:t>
            </a:fld>
            <a:endParaRPr lang="it-IT"/>
          </a:p>
        </p:txBody>
      </p:sp>
      <p:sp>
        <p:nvSpPr>
          <p:cNvPr id="5" name="Segnaposto piè di pagina 4"/>
          <p:cNvSpPr>
            <a:spLocks noGrp="1"/>
          </p:cNvSpPr>
          <p:nvPr>
            <p:ph type="ftr" sz="quarter" idx="11"/>
          </p:nvPr>
        </p:nvSpPr>
        <p:spPr>
          <a:xfrm>
            <a:off x="2898648" y="6355080"/>
            <a:ext cx="3474720" cy="365760"/>
          </a:xfrm>
        </p:spPr>
        <p:txBody>
          <a:bodyPr/>
          <a:lstStyle/>
          <a:p>
            <a:endParaRPr lang="it-IT"/>
          </a:p>
        </p:txBody>
      </p:sp>
      <p:sp>
        <p:nvSpPr>
          <p:cNvPr id="6" name="Segnaposto numero diapositiva 5"/>
          <p:cNvSpPr>
            <a:spLocks noGrp="1"/>
          </p:cNvSpPr>
          <p:nvPr>
            <p:ph type="sldNum" sz="quarter" idx="12"/>
          </p:nvPr>
        </p:nvSpPr>
        <p:spPr>
          <a:xfrm>
            <a:off x="1069848" y="6355080"/>
            <a:ext cx="1520952" cy="365760"/>
          </a:xfrm>
        </p:spPr>
        <p:txBody>
          <a:bodyPr/>
          <a:lstStyle/>
          <a:p>
            <a:fld id="{C6FFD841-B900-4CD4-9F8E-F050AB6B6E54}" type="slidenum">
              <a:rPr lang="it-IT" smtClean="0"/>
              <a:pPr/>
              <a:t>‹N›</a:t>
            </a:fld>
            <a:endParaRPr lang="it-IT"/>
          </a:p>
        </p:txBody>
      </p:sp>
      <p:sp>
        <p:nvSpPr>
          <p:cNvPr id="7" name="Rettangolo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B772DC28-5587-48F2-903C-26BC4EBE8CA4}" type="datetimeFigureOut">
              <a:rPr lang="it-IT" smtClean="0"/>
              <a:pPr/>
              <a:t>14/03/2018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FFD841-B900-4CD4-9F8E-F050AB6B6E54}" type="slidenum">
              <a:rPr lang="it-IT" smtClean="0"/>
              <a:pPr/>
              <a:t>‹N›</a:t>
            </a:fld>
            <a:endParaRPr lang="it-IT"/>
          </a:p>
        </p:txBody>
      </p:sp>
      <p:sp>
        <p:nvSpPr>
          <p:cNvPr id="9" name="Segnaposto contenuto 8"/>
          <p:cNvSpPr>
            <a:spLocks noGrp="1"/>
          </p:cNvSpPr>
          <p:nvPr>
            <p:ph sz="quarter" idx="1"/>
          </p:nvPr>
        </p:nvSpPr>
        <p:spPr>
          <a:xfrm>
            <a:off x="457200" y="1219200"/>
            <a:ext cx="4041648" cy="493776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632198" y="1216152"/>
            <a:ext cx="4041648" cy="493776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fld id="{B772DC28-5587-48F2-903C-26BC4EBE8CA4}" type="datetimeFigureOut">
              <a:rPr lang="it-IT" smtClean="0"/>
              <a:pPr/>
              <a:t>14/03/2018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6FFD841-B900-4CD4-9F8E-F050AB6B6E54}" type="slidenum">
              <a:rPr lang="it-IT" smtClean="0"/>
              <a:pPr/>
              <a:t>‹N›</a:t>
            </a:fld>
            <a:endParaRPr lang="it-IT"/>
          </a:p>
        </p:txBody>
      </p:sp>
      <p:sp>
        <p:nvSpPr>
          <p:cNvPr id="11" name="Segnaposto contenuto 10"/>
          <p:cNvSpPr>
            <a:spLocks noGrp="1"/>
          </p:cNvSpPr>
          <p:nvPr>
            <p:ph sz="quarter" idx="2"/>
          </p:nvPr>
        </p:nvSpPr>
        <p:spPr>
          <a:xfrm>
            <a:off x="457200" y="2133600"/>
            <a:ext cx="4038600" cy="4038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648200" y="2133600"/>
            <a:ext cx="4038600" cy="4038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B772DC28-5587-48F2-903C-26BC4EBE8CA4}" type="datetimeFigureOut">
              <a:rPr lang="it-IT" smtClean="0"/>
              <a:pPr/>
              <a:t>14/03/2018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6FFD841-B900-4CD4-9F8E-F050AB6B6E54}" type="slidenum">
              <a:rPr lang="it-IT" smtClean="0"/>
              <a:pPr/>
              <a:t>‹N›</a:t>
            </a:fld>
            <a:endParaRPr lang="it-IT"/>
          </a:p>
        </p:txBody>
      </p:sp>
      <p:sp>
        <p:nvSpPr>
          <p:cNvPr id="6" name="Triangolo isosce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772DC28-5587-48F2-903C-26BC4EBE8CA4}" type="datetimeFigureOut">
              <a:rPr lang="it-IT" smtClean="0"/>
              <a:pPr/>
              <a:t>14/03/2018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6FFD841-B900-4CD4-9F8E-F050AB6B6E54}" type="slidenum">
              <a:rPr lang="it-IT" smtClean="0"/>
              <a:pPr/>
              <a:t>‹N›</a:t>
            </a:fld>
            <a:endParaRPr lang="it-IT"/>
          </a:p>
        </p:txBody>
      </p:sp>
      <p:sp>
        <p:nvSpPr>
          <p:cNvPr id="5" name="Connettore 1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angolo isosce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B772DC28-5587-48F2-903C-26BC4EBE8CA4}" type="datetimeFigureOut">
              <a:rPr lang="it-IT" smtClean="0"/>
              <a:pPr/>
              <a:t>14/03/2018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FFD841-B900-4CD4-9F8E-F050AB6B6E54}" type="slidenum">
              <a:rPr lang="it-IT" smtClean="0"/>
              <a:pPr/>
              <a:t>‹N›</a:t>
            </a:fld>
            <a:endParaRPr lang="it-IT"/>
          </a:p>
        </p:txBody>
      </p:sp>
      <p:sp>
        <p:nvSpPr>
          <p:cNvPr id="8" name="Connettore 1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nettore 1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angolo isosce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egnaposto contenuto 11"/>
          <p:cNvSpPr>
            <a:spLocks noGrp="1"/>
          </p:cNvSpPr>
          <p:nvPr>
            <p:ph sz="quarter" idx="1"/>
          </p:nvPr>
        </p:nvSpPr>
        <p:spPr>
          <a:xfrm>
            <a:off x="304800" y="304800"/>
            <a:ext cx="57150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B772DC28-5587-48F2-903C-26BC4EBE8CA4}" type="datetimeFigureOut">
              <a:rPr lang="it-IT" smtClean="0"/>
              <a:pPr/>
              <a:t>14/03/2018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FFD841-B900-4CD4-9F8E-F050AB6B6E54}" type="slidenum">
              <a:rPr lang="it-IT" smtClean="0"/>
              <a:pPr/>
              <a:t>‹N›</a:t>
            </a:fld>
            <a:endParaRPr lang="it-IT"/>
          </a:p>
        </p:txBody>
      </p:sp>
      <p:sp>
        <p:nvSpPr>
          <p:cNvPr id="8" name="Connettore 1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angolo isosce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457200" y="152400"/>
            <a:ext cx="8229600" cy="990600"/>
          </a:xfrm>
          <a:prstGeom prst="rect">
            <a:avLst/>
          </a:prstGeom>
        </p:spPr>
        <p:txBody>
          <a:bodyPr vert="horz" anchor="b" anchorCtr="0">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772DC28-5587-48F2-903C-26BC4EBE8CA4}" type="datetimeFigureOut">
              <a:rPr lang="it-IT" smtClean="0"/>
              <a:pPr/>
              <a:t>14/03/2018</a:t>
            </a:fld>
            <a:endParaRPr lang="it-IT"/>
          </a:p>
        </p:txBody>
      </p:sp>
      <p:sp>
        <p:nvSpPr>
          <p:cNvPr id="3" name="Segnaposto piè di pagina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it-IT"/>
          </a:p>
        </p:txBody>
      </p:sp>
      <p:sp>
        <p:nvSpPr>
          <p:cNvPr id="23" name="Segnaposto numero diapositiva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6FFD841-B900-4CD4-9F8E-F050AB6B6E54}" type="slidenum">
              <a:rPr lang="it-IT" smtClean="0"/>
              <a:pPr/>
              <a:t>‹N›</a:t>
            </a:fld>
            <a:endParaRPr lang="it-IT"/>
          </a:p>
        </p:txBody>
      </p:sp>
      <p:sp>
        <p:nvSpPr>
          <p:cNvPr id="28" name="Connettore 1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nettore 1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angolo isosce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ideo" Target="file:///C:\Users\Utente\Desktop\PP%20Erasmus+\Video%20diary.mp4" TargetMode="Externa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43608" y="5013176"/>
            <a:ext cx="6858000" cy="990600"/>
          </a:xfrm>
          <a:effectLst>
            <a:innerShdw blurRad="63500" dist="50800" dir="5400000">
              <a:prstClr val="black">
                <a:alpha val="50000"/>
              </a:prstClr>
            </a:innerShdw>
          </a:effectLst>
          <a:scene3d>
            <a:camera prst="orthographicFront"/>
            <a:lightRig rig="brightRoom" dir="t"/>
          </a:scene3d>
          <a:sp3d>
            <a:bevelT w="152400" h="50800" prst="softRound"/>
          </a:sp3d>
        </p:spPr>
        <p:txBody>
          <a:bodyPr>
            <a:normAutofit/>
            <a:sp3d contourW="6350" prstMaterial="plastic">
              <a:bevelT w="20320" h="20320" prst="angle"/>
              <a:contourClr>
                <a:schemeClr val="accent1">
                  <a:tint val="100000"/>
                  <a:shade val="100000"/>
                  <a:hueMod val="100000"/>
                  <a:satMod val="100000"/>
                </a:schemeClr>
              </a:contourClr>
            </a:sp3d>
          </a:bodyPr>
          <a:lstStyle/>
          <a:p>
            <a:pPr algn="ctr"/>
            <a:r>
              <a:rPr lang="it-IT"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ICS </a:t>
            </a:r>
            <a:r>
              <a:rPr lang="it-IT" sz="28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Michelini-Tocci</a:t>
            </a:r>
            <a:r>
              <a:rPr lang="it-IT"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it-IT"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it-IT"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Cagli  Italy</a:t>
            </a:r>
            <a:endParaRPr lang="it-IT"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Rettangolo 3"/>
          <p:cNvSpPr/>
          <p:nvPr/>
        </p:nvSpPr>
        <p:spPr>
          <a:xfrm>
            <a:off x="1043608" y="3573016"/>
            <a:ext cx="7056784"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Report </a:t>
            </a:r>
            <a:r>
              <a:rPr lang="it-IT" sz="4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activities</a:t>
            </a:r>
            <a:endParaRPr lang="it-IT"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it-IT"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3° </a:t>
            </a:r>
            <a:r>
              <a:rPr lang="it-IT" sz="4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semester</a:t>
            </a:r>
            <a:endParaRPr lang="it-IT"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Obraz 1" descr="C:\Users\Pawełoszek_A\Desktop\rok szkolny 2016_2017\Erasmus Plus 2016\erasmus-plus-logo.jpg"/>
          <p:cNvPicPr/>
          <p:nvPr/>
        </p:nvPicPr>
        <p:blipFill>
          <a:blip r:embed="rId2" cstate="print"/>
          <a:srcRect/>
          <a:stretch>
            <a:fillRect/>
          </a:stretch>
        </p:blipFill>
        <p:spPr bwMode="auto">
          <a:xfrm>
            <a:off x="539552" y="620688"/>
            <a:ext cx="1584176" cy="1080120"/>
          </a:xfrm>
          <a:prstGeom prst="rect">
            <a:avLst/>
          </a:prstGeom>
          <a:noFill/>
          <a:ln w="9525">
            <a:noFill/>
            <a:miter lim="800000"/>
            <a:headEnd/>
            <a:tailEnd/>
          </a:ln>
        </p:spPr>
      </p:pic>
      <p:pic>
        <p:nvPicPr>
          <p:cNvPr id="6" name="Obraz 4" descr="C:\Users\Pawełoszek_A\Desktop\rok szkolny 2016_2017\Erasmus Plus 2016\british-council-logo.jpg"/>
          <p:cNvPicPr/>
          <p:nvPr/>
        </p:nvPicPr>
        <p:blipFill>
          <a:blip r:embed="rId3" cstate="print"/>
          <a:srcRect/>
          <a:stretch>
            <a:fillRect/>
          </a:stretch>
        </p:blipFill>
        <p:spPr bwMode="auto">
          <a:xfrm>
            <a:off x="6588224" y="692696"/>
            <a:ext cx="2028438" cy="792088"/>
          </a:xfrm>
          <a:prstGeom prst="rect">
            <a:avLst/>
          </a:prstGeom>
          <a:noFill/>
          <a:ln w="9525">
            <a:noFill/>
            <a:miter lim="800000"/>
            <a:headEnd/>
            <a:tailEnd/>
          </a:ln>
        </p:spPr>
      </p:pic>
      <p:pic>
        <p:nvPicPr>
          <p:cNvPr id="7" name="Obraz 2" descr="C:\Users\Pawełoszek_A\Desktop\rok szkolny 2016_2017\Erasmus Plus 2016\logoo.jpg"/>
          <p:cNvPicPr/>
          <p:nvPr/>
        </p:nvPicPr>
        <p:blipFill>
          <a:blip r:embed="rId4" cstate="print"/>
          <a:srcRect/>
          <a:stretch>
            <a:fillRect/>
          </a:stretch>
        </p:blipFill>
        <p:spPr bwMode="auto">
          <a:xfrm>
            <a:off x="3419872" y="1628800"/>
            <a:ext cx="1584176"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2">
              <a:lumMod val="60000"/>
              <a:lumOff val="40000"/>
            </a:schemeClr>
          </a:solidFill>
        </p:spPr>
        <p:txBody>
          <a:bodyPr>
            <a:normAutofit/>
          </a:bodyPr>
          <a:lstStyle/>
          <a:p>
            <a:pPr algn="ctr"/>
            <a:r>
              <a:rPr lang="it-IT" sz="4400" dirty="0" smtClean="0">
                <a:solidFill>
                  <a:srgbClr val="0000FF"/>
                </a:solidFill>
                <a:latin typeface="Algerian" pitchFamily="82" charset="0"/>
              </a:rPr>
              <a:t>TRANSLATE</a:t>
            </a:r>
            <a:endParaRPr lang="it-IT" sz="4400" dirty="0">
              <a:solidFill>
                <a:srgbClr val="0000FF"/>
              </a:solidFill>
              <a:latin typeface="Algerian" pitchFamily="82" charset="0"/>
            </a:endParaRPr>
          </a:p>
        </p:txBody>
      </p:sp>
      <p:sp>
        <p:nvSpPr>
          <p:cNvPr id="3" name="CasellaDiTesto 2"/>
          <p:cNvSpPr txBox="1"/>
          <p:nvPr/>
        </p:nvSpPr>
        <p:spPr>
          <a:xfrm>
            <a:off x="611560" y="1340768"/>
            <a:ext cx="3096344" cy="1754326"/>
          </a:xfrm>
          <a:prstGeom prst="rect">
            <a:avLst/>
          </a:prstGeom>
          <a:ln w="57150">
            <a:solidFill>
              <a:srgbClr val="0070C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err="1" smtClean="0">
                <a:solidFill>
                  <a:srgbClr val="FF0000"/>
                </a:solidFill>
                <a:latin typeface="Arial" pitchFamily="34" charset="0"/>
                <a:cs typeface="Arial" pitchFamily="34" charset="0"/>
              </a:rPr>
              <a:t>Snow</a:t>
            </a:r>
            <a:r>
              <a:rPr lang="it-IT" dirty="0" smtClean="0">
                <a:solidFill>
                  <a:srgbClr val="FF0000"/>
                </a:solidFill>
                <a:latin typeface="Arial" pitchFamily="34" charset="0"/>
                <a:cs typeface="Arial" pitchFamily="34" charset="0"/>
              </a:rPr>
              <a:t>   </a:t>
            </a:r>
            <a:r>
              <a:rPr lang="it-IT" dirty="0" smtClean="0">
                <a:latin typeface="Arial" pitchFamily="34" charset="0"/>
                <a:cs typeface="Arial" pitchFamily="34" charset="0"/>
              </a:rPr>
              <a:t>       </a:t>
            </a:r>
            <a:r>
              <a:rPr lang="it-IT" dirty="0" smtClean="0">
                <a:solidFill>
                  <a:srgbClr val="FF0000"/>
                </a:solidFill>
                <a:latin typeface="Arial" pitchFamily="34" charset="0"/>
                <a:cs typeface="Arial" pitchFamily="34" charset="0"/>
              </a:rPr>
              <a:t>1</a:t>
            </a:r>
            <a:endParaRPr lang="it-IT" dirty="0" smtClean="0">
              <a:solidFill>
                <a:srgbClr val="FF0000"/>
              </a:solidFill>
              <a:latin typeface="Arial" pitchFamily="34" charset="0"/>
              <a:cs typeface="Arial" pitchFamily="34" charset="0"/>
            </a:endParaRPr>
          </a:p>
          <a:p>
            <a:endParaRPr lang="it-IT" dirty="0" smtClean="0"/>
          </a:p>
          <a:p>
            <a:r>
              <a:rPr lang="it-IT" dirty="0" smtClean="0">
                <a:latin typeface="Arial" pitchFamily="34" charset="0"/>
                <a:cs typeface="Arial" pitchFamily="34" charset="0"/>
              </a:rPr>
              <a:t>Light, soft</a:t>
            </a:r>
          </a:p>
          <a:p>
            <a:r>
              <a:rPr lang="it-IT" dirty="0" smtClean="0">
                <a:latin typeface="Arial" pitchFamily="34" charset="0"/>
                <a:cs typeface="Arial" pitchFamily="34" charset="0"/>
              </a:rPr>
              <a:t>dance, </a:t>
            </a:r>
            <a:r>
              <a:rPr lang="it-IT" dirty="0" err="1" smtClean="0">
                <a:latin typeface="Arial" pitchFamily="34" charset="0"/>
                <a:cs typeface="Arial" pitchFamily="34" charset="0"/>
              </a:rPr>
              <a:t>flutter</a:t>
            </a:r>
            <a:r>
              <a:rPr lang="it-IT" dirty="0" smtClean="0">
                <a:latin typeface="Arial" pitchFamily="34" charset="0"/>
                <a:cs typeface="Arial" pitchFamily="34" charset="0"/>
              </a:rPr>
              <a:t>, </a:t>
            </a:r>
            <a:r>
              <a:rPr lang="it-IT" dirty="0" err="1" smtClean="0">
                <a:latin typeface="Arial" pitchFamily="34" charset="0"/>
                <a:cs typeface="Arial" pitchFamily="34" charset="0"/>
              </a:rPr>
              <a:t>flying</a:t>
            </a:r>
            <a:r>
              <a:rPr lang="it-IT" dirty="0" smtClean="0">
                <a:latin typeface="Arial" pitchFamily="34" charset="0"/>
                <a:cs typeface="Arial" pitchFamily="34" charset="0"/>
              </a:rPr>
              <a:t>.</a:t>
            </a:r>
          </a:p>
          <a:p>
            <a:r>
              <a:rPr lang="it-IT" dirty="0" err="1" smtClean="0">
                <a:latin typeface="Arial" pitchFamily="34" charset="0"/>
                <a:cs typeface="Arial" pitchFamily="34" charset="0"/>
              </a:rPr>
              <a:t>Fall</a:t>
            </a:r>
            <a:r>
              <a:rPr lang="it-IT" dirty="0" smtClean="0">
                <a:latin typeface="Arial" pitchFamily="34" charset="0"/>
                <a:cs typeface="Arial" pitchFamily="34" charset="0"/>
              </a:rPr>
              <a:t>, delicate </a:t>
            </a:r>
            <a:r>
              <a:rPr lang="it-IT" dirty="0" err="1" smtClean="0">
                <a:latin typeface="Arial" pitchFamily="34" charset="0"/>
                <a:cs typeface="Arial" pitchFamily="34" charset="0"/>
              </a:rPr>
              <a:t>from</a:t>
            </a:r>
            <a:r>
              <a:rPr lang="it-IT" dirty="0" smtClean="0">
                <a:latin typeface="Arial" pitchFamily="34" charset="0"/>
                <a:cs typeface="Arial" pitchFamily="34" charset="0"/>
              </a:rPr>
              <a:t> the </a:t>
            </a:r>
            <a:r>
              <a:rPr lang="it-IT" dirty="0" err="1" smtClean="0">
                <a:latin typeface="Arial" pitchFamily="34" charset="0"/>
                <a:cs typeface="Arial" pitchFamily="34" charset="0"/>
              </a:rPr>
              <a:t>sky</a:t>
            </a:r>
            <a:r>
              <a:rPr lang="it-IT" dirty="0" smtClean="0">
                <a:latin typeface="Arial" pitchFamily="34" charset="0"/>
                <a:cs typeface="Arial" pitchFamily="34" charset="0"/>
              </a:rPr>
              <a:t>,</a:t>
            </a:r>
          </a:p>
          <a:p>
            <a:r>
              <a:rPr lang="it-IT" dirty="0" err="1" smtClean="0">
                <a:latin typeface="Arial" pitchFamily="34" charset="0"/>
                <a:cs typeface="Arial" pitchFamily="34" charset="0"/>
              </a:rPr>
              <a:t>Slowly</a:t>
            </a:r>
            <a:r>
              <a:rPr lang="it-IT" dirty="0" smtClean="0">
                <a:latin typeface="Arial" pitchFamily="34" charset="0"/>
                <a:cs typeface="Arial" pitchFamily="34" charset="0"/>
              </a:rPr>
              <a:t>.</a:t>
            </a:r>
          </a:p>
        </p:txBody>
      </p:sp>
      <p:sp>
        <p:nvSpPr>
          <p:cNvPr id="5" name="CasellaDiTesto 4"/>
          <p:cNvSpPr txBox="1"/>
          <p:nvPr/>
        </p:nvSpPr>
        <p:spPr>
          <a:xfrm>
            <a:off x="323528" y="4221088"/>
            <a:ext cx="2592288" cy="1754326"/>
          </a:xfrm>
          <a:prstGeom prst="rect">
            <a:avLst/>
          </a:prstGeom>
          <a:ln w="38100">
            <a:solidFill>
              <a:srgbClr val="0070C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err="1" smtClean="0">
                <a:solidFill>
                  <a:srgbClr val="FF0000"/>
                </a:solidFill>
              </a:rPr>
              <a:t>Mum</a:t>
            </a:r>
            <a:endParaRPr lang="it-IT" dirty="0" smtClean="0">
              <a:solidFill>
                <a:srgbClr val="FF0000"/>
              </a:solidFill>
            </a:endParaRPr>
          </a:p>
          <a:p>
            <a:endParaRPr lang="it-IT" dirty="0" smtClean="0"/>
          </a:p>
          <a:p>
            <a:r>
              <a:rPr lang="it-IT" dirty="0" smtClean="0"/>
              <a:t>Tender, beautiful,</a:t>
            </a:r>
          </a:p>
          <a:p>
            <a:r>
              <a:rPr lang="it-IT" dirty="0" err="1" smtClean="0"/>
              <a:t>Clean</a:t>
            </a:r>
            <a:r>
              <a:rPr lang="it-IT" dirty="0" smtClean="0"/>
              <a:t>, spread, </a:t>
            </a:r>
            <a:r>
              <a:rPr lang="it-IT" dirty="0" err="1" smtClean="0"/>
              <a:t>iron</a:t>
            </a:r>
            <a:r>
              <a:rPr lang="it-IT" dirty="0" smtClean="0"/>
              <a:t>.</a:t>
            </a:r>
          </a:p>
          <a:p>
            <a:r>
              <a:rPr lang="it-IT" dirty="0" smtClean="0"/>
              <a:t>Don’t take a break,</a:t>
            </a:r>
          </a:p>
          <a:p>
            <a:r>
              <a:rPr lang="it-IT" dirty="0" err="1" smtClean="0"/>
              <a:t>unique</a:t>
            </a:r>
            <a:r>
              <a:rPr lang="it-IT" dirty="0" smtClean="0"/>
              <a:t>.</a:t>
            </a:r>
            <a:endParaRPr lang="it-IT" dirty="0"/>
          </a:p>
        </p:txBody>
      </p:sp>
      <p:sp>
        <p:nvSpPr>
          <p:cNvPr id="6" name="CasellaDiTesto 5"/>
          <p:cNvSpPr txBox="1"/>
          <p:nvPr/>
        </p:nvSpPr>
        <p:spPr>
          <a:xfrm>
            <a:off x="2123728" y="3140968"/>
            <a:ext cx="3096344" cy="1754326"/>
          </a:xfrm>
          <a:prstGeom prst="rect">
            <a:avLst/>
          </a:prstGeom>
          <a:ln w="38100">
            <a:solidFill>
              <a:srgbClr val="0070C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smtClean="0">
                <a:solidFill>
                  <a:srgbClr val="FF0000"/>
                </a:solidFill>
              </a:rPr>
              <a:t>Football</a:t>
            </a:r>
          </a:p>
          <a:p>
            <a:endParaRPr lang="it-IT" dirty="0" smtClean="0"/>
          </a:p>
          <a:p>
            <a:r>
              <a:rPr lang="it-IT" dirty="0" smtClean="0"/>
              <a:t>Beautiful, </a:t>
            </a:r>
            <a:r>
              <a:rPr lang="it-IT" dirty="0" err="1" smtClean="0"/>
              <a:t>fun</a:t>
            </a:r>
            <a:r>
              <a:rPr lang="it-IT" dirty="0" smtClean="0"/>
              <a:t>.</a:t>
            </a:r>
          </a:p>
          <a:p>
            <a:r>
              <a:rPr lang="it-IT" dirty="0" err="1" smtClean="0"/>
              <a:t>Running</a:t>
            </a:r>
            <a:r>
              <a:rPr lang="it-IT" dirty="0" smtClean="0"/>
              <a:t>, </a:t>
            </a:r>
            <a:r>
              <a:rPr lang="it-IT" dirty="0" err="1" smtClean="0"/>
              <a:t>kicking</a:t>
            </a:r>
            <a:r>
              <a:rPr lang="it-IT" dirty="0" smtClean="0"/>
              <a:t>, standing </a:t>
            </a:r>
          </a:p>
          <a:p>
            <a:r>
              <a:rPr lang="it-IT" dirty="0" err="1" smtClean="0"/>
              <a:t>It</a:t>
            </a:r>
            <a:r>
              <a:rPr lang="it-IT" dirty="0" smtClean="0"/>
              <a:t>’s the </a:t>
            </a:r>
            <a:r>
              <a:rPr lang="it-IT" dirty="0" err="1" smtClean="0"/>
              <a:t>greatest</a:t>
            </a:r>
            <a:r>
              <a:rPr lang="it-IT" dirty="0" smtClean="0"/>
              <a:t> game,</a:t>
            </a:r>
          </a:p>
          <a:p>
            <a:r>
              <a:rPr lang="it-IT" dirty="0" err="1" smtClean="0"/>
              <a:t>emotional</a:t>
            </a:r>
            <a:endParaRPr lang="it-IT" dirty="0"/>
          </a:p>
        </p:txBody>
      </p:sp>
      <p:sp>
        <p:nvSpPr>
          <p:cNvPr id="4" name="CasellaDiTesto 3"/>
          <p:cNvSpPr txBox="1"/>
          <p:nvPr/>
        </p:nvSpPr>
        <p:spPr>
          <a:xfrm>
            <a:off x="3635896" y="1700808"/>
            <a:ext cx="2808312" cy="1754326"/>
          </a:xfrm>
          <a:prstGeom prst="rect">
            <a:avLst/>
          </a:prstGeom>
          <a:ln w="38100">
            <a:solidFill>
              <a:srgbClr val="0070C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smtClean="0">
                <a:solidFill>
                  <a:srgbClr val="FF0000"/>
                </a:solidFill>
                <a:latin typeface="Arial" pitchFamily="34" charset="0"/>
                <a:cs typeface="Arial" pitchFamily="34" charset="0"/>
              </a:rPr>
              <a:t>Friend</a:t>
            </a:r>
          </a:p>
          <a:p>
            <a:endParaRPr lang="it-IT" dirty="0" smtClean="0">
              <a:latin typeface="Arial" pitchFamily="34" charset="0"/>
              <a:cs typeface="Arial" pitchFamily="34" charset="0"/>
            </a:endParaRPr>
          </a:p>
          <a:p>
            <a:r>
              <a:rPr lang="it-IT" dirty="0" err="1" smtClean="0">
                <a:latin typeface="Arial" pitchFamily="34" charset="0"/>
                <a:cs typeface="Arial" pitchFamily="34" charset="0"/>
              </a:rPr>
              <a:t>Generous</a:t>
            </a:r>
            <a:r>
              <a:rPr lang="it-IT" dirty="0" smtClean="0">
                <a:latin typeface="Arial" pitchFamily="34" charset="0"/>
                <a:cs typeface="Arial" pitchFamily="34" charset="0"/>
              </a:rPr>
              <a:t>, secret</a:t>
            </a:r>
          </a:p>
          <a:p>
            <a:r>
              <a:rPr lang="it-IT" dirty="0" smtClean="0">
                <a:latin typeface="Arial" pitchFamily="34" charset="0"/>
                <a:cs typeface="Arial" pitchFamily="34" charset="0"/>
              </a:rPr>
              <a:t>help, </a:t>
            </a:r>
            <a:r>
              <a:rPr lang="it-IT" dirty="0" err="1" smtClean="0">
                <a:latin typeface="Arial" pitchFamily="34" charset="0"/>
                <a:cs typeface="Arial" pitchFamily="34" charset="0"/>
              </a:rPr>
              <a:t>listen</a:t>
            </a:r>
            <a:r>
              <a:rPr lang="it-IT" dirty="0" smtClean="0">
                <a:latin typeface="Arial" pitchFamily="34" charset="0"/>
                <a:cs typeface="Arial" pitchFamily="34" charset="0"/>
              </a:rPr>
              <a:t>, </a:t>
            </a:r>
            <a:r>
              <a:rPr lang="it-IT" dirty="0" err="1" smtClean="0">
                <a:latin typeface="Arial" pitchFamily="34" charset="0"/>
                <a:cs typeface="Arial" pitchFamily="34" charset="0"/>
              </a:rPr>
              <a:t>suggest</a:t>
            </a:r>
            <a:r>
              <a:rPr lang="it-IT" dirty="0" smtClean="0">
                <a:latin typeface="Arial" pitchFamily="34" charset="0"/>
                <a:cs typeface="Arial" pitchFamily="34" charset="0"/>
              </a:rPr>
              <a:t>.</a:t>
            </a:r>
          </a:p>
          <a:p>
            <a:r>
              <a:rPr lang="it-IT" dirty="0" smtClean="0">
                <a:latin typeface="Arial" pitchFamily="34" charset="0"/>
                <a:cs typeface="Arial" pitchFamily="34" charset="0"/>
              </a:rPr>
              <a:t>None </a:t>
            </a:r>
            <a:r>
              <a:rPr lang="it-IT" dirty="0" err="1" smtClean="0">
                <a:latin typeface="Arial" pitchFamily="34" charset="0"/>
                <a:cs typeface="Arial" pitchFamily="34" charset="0"/>
              </a:rPr>
              <a:t>is</a:t>
            </a:r>
            <a:r>
              <a:rPr lang="it-IT" dirty="0" smtClean="0">
                <a:latin typeface="Arial" pitchFamily="34" charset="0"/>
                <a:cs typeface="Arial" pitchFamily="34" charset="0"/>
              </a:rPr>
              <a:t> </a:t>
            </a:r>
            <a:r>
              <a:rPr lang="it-IT" dirty="0" err="1" smtClean="0">
                <a:latin typeface="Arial" pitchFamily="34" charset="0"/>
                <a:cs typeface="Arial" pitchFamily="34" charset="0"/>
              </a:rPr>
              <a:t>as</a:t>
            </a:r>
            <a:r>
              <a:rPr lang="it-IT" dirty="0" smtClean="0">
                <a:latin typeface="Arial" pitchFamily="34" charset="0"/>
                <a:cs typeface="Arial" pitchFamily="34" charset="0"/>
              </a:rPr>
              <a:t> </a:t>
            </a:r>
            <a:r>
              <a:rPr lang="it-IT" dirty="0" err="1" smtClean="0">
                <a:latin typeface="Arial" pitchFamily="34" charset="0"/>
                <a:cs typeface="Arial" pitchFamily="34" charset="0"/>
              </a:rPr>
              <a:t>you</a:t>
            </a:r>
            <a:endParaRPr lang="it-IT" dirty="0" smtClean="0">
              <a:latin typeface="Arial" pitchFamily="34" charset="0"/>
              <a:cs typeface="Arial" pitchFamily="34" charset="0"/>
            </a:endParaRPr>
          </a:p>
          <a:p>
            <a:r>
              <a:rPr lang="it-IT" dirty="0" err="1" smtClean="0">
                <a:latin typeface="Arial" pitchFamily="34" charset="0"/>
                <a:cs typeface="Arial" pitchFamily="34" charset="0"/>
              </a:rPr>
              <a:t>precious</a:t>
            </a:r>
            <a:r>
              <a:rPr lang="it-IT" dirty="0" smtClean="0"/>
              <a:t>.</a:t>
            </a:r>
            <a:endParaRPr lang="it-IT" dirty="0"/>
          </a:p>
        </p:txBody>
      </p:sp>
      <p:sp>
        <p:nvSpPr>
          <p:cNvPr id="7" name="CasellaDiTesto 6"/>
          <p:cNvSpPr txBox="1"/>
          <p:nvPr/>
        </p:nvSpPr>
        <p:spPr>
          <a:xfrm>
            <a:off x="6084168" y="2060848"/>
            <a:ext cx="2808312" cy="1477328"/>
          </a:xfrm>
          <a:prstGeom prst="rect">
            <a:avLst/>
          </a:prstGeom>
          <a:ln w="38100">
            <a:solidFill>
              <a:srgbClr val="0070C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err="1" smtClean="0">
                <a:solidFill>
                  <a:srgbClr val="FF0000"/>
                </a:solidFill>
                <a:latin typeface="Arial" pitchFamily="34" charset="0"/>
                <a:cs typeface="Arial" pitchFamily="34" charset="0"/>
              </a:rPr>
              <a:t>Snow</a:t>
            </a:r>
            <a:r>
              <a:rPr lang="it-IT" dirty="0" smtClean="0">
                <a:solidFill>
                  <a:srgbClr val="FF0000"/>
                </a:solidFill>
                <a:latin typeface="Arial" pitchFamily="34" charset="0"/>
                <a:cs typeface="Arial" pitchFamily="34" charset="0"/>
              </a:rPr>
              <a:t> </a:t>
            </a:r>
            <a:r>
              <a:rPr lang="it-IT" dirty="0" smtClean="0">
                <a:latin typeface="Arial" pitchFamily="34" charset="0"/>
                <a:cs typeface="Arial" pitchFamily="34" charset="0"/>
              </a:rPr>
              <a:t>     </a:t>
            </a:r>
            <a:r>
              <a:rPr lang="it-IT" dirty="0" smtClean="0">
                <a:solidFill>
                  <a:srgbClr val="FF0000"/>
                </a:solidFill>
                <a:latin typeface="Arial" pitchFamily="34" charset="0"/>
                <a:cs typeface="Arial" pitchFamily="34" charset="0"/>
              </a:rPr>
              <a:t>2</a:t>
            </a:r>
          </a:p>
          <a:p>
            <a:r>
              <a:rPr lang="it-IT" dirty="0" err="1" smtClean="0">
                <a:latin typeface="Arial" pitchFamily="34" charset="0"/>
                <a:cs typeface="Arial" pitchFamily="34" charset="0"/>
              </a:rPr>
              <a:t>Cold</a:t>
            </a:r>
            <a:r>
              <a:rPr lang="it-IT" dirty="0" smtClean="0">
                <a:latin typeface="Arial" pitchFamily="34" charset="0"/>
                <a:cs typeface="Arial" pitchFamily="34" charset="0"/>
              </a:rPr>
              <a:t>, </a:t>
            </a:r>
            <a:r>
              <a:rPr lang="it-IT" dirty="0" err="1" smtClean="0">
                <a:latin typeface="Arial" pitchFamily="34" charset="0"/>
                <a:cs typeface="Arial" pitchFamily="34" charset="0"/>
              </a:rPr>
              <a:t>freezing</a:t>
            </a:r>
            <a:endParaRPr lang="it-IT" dirty="0" smtClean="0">
              <a:latin typeface="Arial" pitchFamily="34" charset="0"/>
              <a:cs typeface="Arial" pitchFamily="34" charset="0"/>
            </a:endParaRPr>
          </a:p>
          <a:p>
            <a:r>
              <a:rPr lang="it-IT" dirty="0" smtClean="0">
                <a:latin typeface="Arial" pitchFamily="34" charset="0"/>
                <a:cs typeface="Arial" pitchFamily="34" charset="0"/>
              </a:rPr>
              <a:t>Ricopri, raffreddi, congeli</a:t>
            </a:r>
          </a:p>
          <a:p>
            <a:r>
              <a:rPr lang="it-IT" dirty="0" smtClean="0">
                <a:latin typeface="Arial" pitchFamily="34" charset="0"/>
                <a:cs typeface="Arial" pitchFamily="34" charset="0"/>
              </a:rPr>
              <a:t>Bianca come il latte</a:t>
            </a:r>
          </a:p>
          <a:p>
            <a:r>
              <a:rPr lang="it-IT" dirty="0" smtClean="0">
                <a:latin typeface="Arial" pitchFamily="34" charset="0"/>
                <a:cs typeface="Arial" pitchFamily="34" charset="0"/>
              </a:rPr>
              <a:t>scendi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2">
              <a:lumMod val="60000"/>
              <a:lumOff val="40000"/>
            </a:schemeClr>
          </a:solidFill>
        </p:spPr>
        <p:txBody>
          <a:bodyPr>
            <a:normAutofit/>
          </a:bodyPr>
          <a:lstStyle/>
          <a:p>
            <a:pPr algn="ctr"/>
            <a:r>
              <a:rPr lang="it-IT" sz="4400" b="1" dirty="0" smtClean="0">
                <a:solidFill>
                  <a:srgbClr val="0000FF"/>
                </a:solidFill>
                <a:latin typeface="Algerian" pitchFamily="82" charset="0"/>
              </a:rPr>
              <a:t>Video </a:t>
            </a:r>
            <a:r>
              <a:rPr lang="it-IT" sz="4400" b="1" dirty="0" err="1" smtClean="0">
                <a:solidFill>
                  <a:srgbClr val="0000FF"/>
                </a:solidFill>
                <a:latin typeface="Algerian" pitchFamily="82" charset="0"/>
              </a:rPr>
              <a:t>diary</a:t>
            </a:r>
            <a:endParaRPr lang="it-IT" sz="4400" b="1" dirty="0">
              <a:solidFill>
                <a:srgbClr val="0000FF"/>
              </a:solidFill>
              <a:latin typeface="Algerian" pitchFamily="82" charset="0"/>
            </a:endParaRPr>
          </a:p>
        </p:txBody>
      </p:sp>
      <p:pic>
        <p:nvPicPr>
          <p:cNvPr id="1025" name="Picture 1"/>
          <p:cNvPicPr>
            <a:picLocks noGrp="1" noChangeAspect="1" noChangeArrowheads="1"/>
          </p:cNvPicPr>
          <p:nvPr>
            <p:ph sz="quarter" idx="1"/>
          </p:nvPr>
        </p:nvPicPr>
        <p:blipFill>
          <a:blip r:embed="rId3" cstate="print"/>
          <a:srcRect/>
          <a:stretch>
            <a:fillRect/>
          </a:stretch>
        </p:blipFill>
        <p:spPr bwMode="auto">
          <a:xfrm>
            <a:off x="976256" y="1219200"/>
            <a:ext cx="7191488" cy="4937125"/>
          </a:xfrm>
          <a:prstGeom prst="rect">
            <a:avLst/>
          </a:prstGeom>
          <a:noFill/>
          <a:ln w="9525">
            <a:noFill/>
            <a:miter lim="800000"/>
            <a:headEnd/>
            <a:tailEnd/>
          </a:ln>
        </p:spPr>
      </p:pic>
      <p:pic>
        <p:nvPicPr>
          <p:cNvPr id="4" name="Video diary.mp4">
            <a:hlinkClick r:id="" action="ppaction://media"/>
          </p:cNvPr>
          <p:cNvPicPr>
            <a:picLocks noRot="1" noChangeAspect="1"/>
          </p:cNvPicPr>
          <p:nvPr>
            <a:videoFile r:link="rId1"/>
          </p:nvPr>
        </p:nvPicPr>
        <p:blipFill>
          <a:blip r:embed="rId4" cstate="print"/>
          <a:stretch>
            <a:fillRect/>
          </a:stretch>
        </p:blipFill>
        <p:spPr>
          <a:xfrm>
            <a:off x="5652120" y="1196752"/>
            <a:ext cx="3048000" cy="228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it-IT" sz="4400" dirty="0" smtClean="0">
                <a:solidFill>
                  <a:srgbClr val="0000FF"/>
                </a:solidFill>
                <a:latin typeface="Algerian" pitchFamily="82" charset="0"/>
              </a:rPr>
              <a:t>PUPPETS</a:t>
            </a:r>
            <a:endParaRPr lang="it-IT" sz="4400" dirty="0">
              <a:solidFill>
                <a:srgbClr val="0000FF"/>
              </a:solidFill>
              <a:latin typeface="Algerian" pitchFamily="82" charset="0"/>
            </a:endParaRPr>
          </a:p>
        </p:txBody>
      </p:sp>
      <p:pic>
        <p:nvPicPr>
          <p:cNvPr id="9217" name="Picture 1" descr="C:\Users\Utente\Desktop\foto 3 semestre\IMG-20180306-WA0003.jpg"/>
          <p:cNvPicPr>
            <a:picLocks noChangeAspect="1" noChangeArrowheads="1"/>
          </p:cNvPicPr>
          <p:nvPr/>
        </p:nvPicPr>
        <p:blipFill>
          <a:blip r:embed="rId2" cstate="print"/>
          <a:srcRect/>
          <a:stretch>
            <a:fillRect/>
          </a:stretch>
        </p:blipFill>
        <p:spPr bwMode="auto">
          <a:xfrm>
            <a:off x="683568" y="764704"/>
            <a:ext cx="2052228" cy="27363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isometricOffAxis1Right"/>
            <a:lightRig rig="twoPt" dir="t">
              <a:rot lat="0" lon="0" rev="7800000"/>
            </a:lightRig>
          </a:scene3d>
          <a:sp3d contourW="6350">
            <a:bevelT w="50800" h="16510"/>
            <a:contourClr>
              <a:srgbClr val="C0C0C0"/>
            </a:contourClr>
          </a:sp3d>
        </p:spPr>
      </p:pic>
      <p:pic>
        <p:nvPicPr>
          <p:cNvPr id="7" name="Picture 2" descr="C:\Users\Utente\Desktop\foto 3 semestre\IMG-20180306-WA0005.jpg"/>
          <p:cNvPicPr>
            <a:picLocks noChangeAspect="1" noChangeArrowheads="1"/>
          </p:cNvPicPr>
          <p:nvPr/>
        </p:nvPicPr>
        <p:blipFill>
          <a:blip r:embed="rId3" cstate="print"/>
          <a:srcRect/>
          <a:stretch>
            <a:fillRect/>
          </a:stretch>
        </p:blipFill>
        <p:spPr bwMode="auto">
          <a:xfrm rot="1107974">
            <a:off x="6175743" y="499248"/>
            <a:ext cx="2503973" cy="333863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219" name="Picture 3" descr="C:\Users\Utente\Desktop\foto 3 semestre\IMG-20180306-WA0008.jpg"/>
          <p:cNvPicPr>
            <a:picLocks noChangeAspect="1" noChangeArrowheads="1"/>
          </p:cNvPicPr>
          <p:nvPr/>
        </p:nvPicPr>
        <p:blipFill>
          <a:blip r:embed="rId4" cstate="print"/>
          <a:srcRect/>
          <a:stretch>
            <a:fillRect/>
          </a:stretch>
        </p:blipFill>
        <p:spPr bwMode="auto">
          <a:xfrm rot="754546">
            <a:off x="5796871" y="3342369"/>
            <a:ext cx="2168606" cy="28914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Left"/>
            <a:lightRig rig="soft" dir="t"/>
          </a:scene3d>
          <a:sp3d contourW="12700" prstMaterial="matte">
            <a:bevelT w="63500" h="50800"/>
            <a:contourClr>
              <a:srgbClr val="C0C0C0"/>
            </a:contourClr>
          </a:sp3d>
        </p:spPr>
      </p:pic>
      <p:pic>
        <p:nvPicPr>
          <p:cNvPr id="9220" name="Picture 4" descr="C:\Users\Utente\Desktop\foto 3 semestre\IMG-20180306-WA0007.jpg"/>
          <p:cNvPicPr>
            <a:picLocks noChangeAspect="1" noChangeArrowheads="1"/>
          </p:cNvPicPr>
          <p:nvPr/>
        </p:nvPicPr>
        <p:blipFill>
          <a:blip r:embed="rId5" cstate="print"/>
          <a:srcRect/>
          <a:stretch>
            <a:fillRect/>
          </a:stretch>
        </p:blipFill>
        <p:spPr bwMode="auto">
          <a:xfrm rot="20555208">
            <a:off x="990227" y="3645051"/>
            <a:ext cx="2473598" cy="290949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isometricOffAxis2Left"/>
            <a:lightRig rig="soft" dir="t"/>
          </a:scene3d>
          <a:sp3d contourW="12700" prstMaterial="matte">
            <a:bevelT w="63500" h="50800"/>
            <a:contourClr>
              <a:srgbClr val="C0C0C0"/>
            </a:contourClr>
          </a:sp3d>
        </p:spPr>
      </p:pic>
      <p:pic>
        <p:nvPicPr>
          <p:cNvPr id="9221" name="Picture 5" descr="C:\Users\Utente\Desktop\foto 3 semestre\IMG-20180306-WA0006.jpg"/>
          <p:cNvPicPr>
            <a:picLocks noChangeAspect="1" noChangeArrowheads="1"/>
          </p:cNvPicPr>
          <p:nvPr/>
        </p:nvPicPr>
        <p:blipFill>
          <a:blip r:embed="rId6" cstate="print"/>
          <a:srcRect/>
          <a:stretch>
            <a:fillRect/>
          </a:stretch>
        </p:blipFill>
        <p:spPr bwMode="auto">
          <a:xfrm>
            <a:off x="3203848" y="1196752"/>
            <a:ext cx="2448272" cy="32643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RelaxedModerately"/>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it-IT" sz="4400" dirty="0" smtClean="0">
                <a:solidFill>
                  <a:srgbClr val="0000FF"/>
                </a:solidFill>
                <a:latin typeface="Algerian" pitchFamily="82" charset="0"/>
              </a:rPr>
              <a:t>ERASMUS DAY 12</a:t>
            </a:r>
            <a:r>
              <a:rPr lang="it-IT" sz="4000" dirty="0" smtClean="0">
                <a:solidFill>
                  <a:srgbClr val="0000FF"/>
                </a:solidFill>
                <a:latin typeface="Arial" pitchFamily="34" charset="0"/>
                <a:cs typeface="Arial" pitchFamily="34" charset="0"/>
              </a:rPr>
              <a:t>th</a:t>
            </a:r>
            <a:r>
              <a:rPr lang="it-IT" sz="4400" dirty="0" smtClean="0">
                <a:solidFill>
                  <a:srgbClr val="0000FF"/>
                </a:solidFill>
                <a:latin typeface="Algerian" pitchFamily="82" charset="0"/>
              </a:rPr>
              <a:t> </a:t>
            </a:r>
            <a:r>
              <a:rPr lang="it-IT" sz="4400" dirty="0" err="1" smtClean="0">
                <a:solidFill>
                  <a:srgbClr val="0000FF"/>
                </a:solidFill>
                <a:latin typeface="Algerian" pitchFamily="82" charset="0"/>
              </a:rPr>
              <a:t>december</a:t>
            </a:r>
            <a:endParaRPr lang="it-IT" sz="4400" dirty="0">
              <a:solidFill>
                <a:srgbClr val="0000FF"/>
              </a:solidFill>
              <a:latin typeface="Algerian" pitchFamily="82" charset="0"/>
            </a:endParaRPr>
          </a:p>
        </p:txBody>
      </p:sp>
      <p:graphicFrame>
        <p:nvGraphicFramePr>
          <p:cNvPr id="3" name="Tabella 2"/>
          <p:cNvGraphicFramePr>
            <a:graphicFrameLocks noGrp="1"/>
          </p:cNvGraphicFramePr>
          <p:nvPr/>
        </p:nvGraphicFramePr>
        <p:xfrm>
          <a:off x="395536" y="1268760"/>
          <a:ext cx="8280920" cy="1962912"/>
        </p:xfrm>
        <a:graphic>
          <a:graphicData uri="http://schemas.openxmlformats.org/drawingml/2006/table">
            <a:tbl>
              <a:tblPr/>
              <a:tblGrid>
                <a:gridCol w="8280920"/>
              </a:tblGrid>
              <a:tr h="0">
                <a:tc>
                  <a:txBody>
                    <a:bodyPr/>
                    <a:lstStyle/>
                    <a:p>
                      <a:pPr>
                        <a:lnSpc>
                          <a:spcPct val="115000"/>
                        </a:lnSpc>
                        <a:spcAft>
                          <a:spcPts val="0"/>
                        </a:spcAft>
                      </a:pPr>
                      <a:r>
                        <a:rPr lang="en-US" sz="1600" dirty="0">
                          <a:latin typeface="Arial" pitchFamily="34" charset="0"/>
                          <a:ea typeface="Calibri"/>
                          <a:cs typeface="Arial" pitchFamily="34" charset="0"/>
                        </a:rPr>
                        <a:t>First, the teacher explained what Remembrance Day is and talked about its origins and history, then she gave pupils the raw material to make poppies and pupils worked on them. After that, two pupils recited in front of the class the first part of the poem “In Flanders Fields” by John McCrae both in English and Italian and the teacher explained the symbolic meaning of poppies  linked to this poem words.</a:t>
                      </a:r>
                      <a:endParaRPr lang="it-IT" sz="1600" dirty="0">
                        <a:latin typeface="Arial" pitchFamily="34" charset="0"/>
                        <a:ea typeface="Calibri"/>
                        <a:cs typeface="Arial" pitchFamily="34" charset="0"/>
                      </a:endParaRPr>
                    </a:p>
                    <a:p>
                      <a:pPr>
                        <a:lnSpc>
                          <a:spcPct val="115000"/>
                        </a:lnSpc>
                        <a:spcAft>
                          <a:spcPts val="0"/>
                        </a:spcAft>
                      </a:pPr>
                      <a:r>
                        <a:rPr lang="en-US" sz="1600" dirty="0">
                          <a:latin typeface="Arial" pitchFamily="34" charset="0"/>
                          <a:ea typeface="Calibri"/>
                          <a:cs typeface="Arial" pitchFamily="34" charset="0"/>
                        </a:rPr>
                        <a:t>Then the class worked on the Union Jack; the teacher explained its history through the use of slides, showed each flag that compose it and pupils drew them.</a:t>
                      </a:r>
                      <a:endParaRPr lang="it-IT"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121" name="Picture 1" descr="C:\Users\Utente\Desktop\erasmus 2017-2018\ERASMUS UK\IMG-20171216-WA0018.jpg"/>
          <p:cNvPicPr>
            <a:picLocks noChangeAspect="1" noChangeArrowheads="1"/>
          </p:cNvPicPr>
          <p:nvPr/>
        </p:nvPicPr>
        <p:blipFill>
          <a:blip r:embed="rId2" cstate="print"/>
          <a:srcRect/>
          <a:stretch>
            <a:fillRect/>
          </a:stretch>
        </p:blipFill>
        <p:spPr bwMode="auto">
          <a:xfrm rot="20912945">
            <a:off x="4259020" y="3868952"/>
            <a:ext cx="2400266" cy="1440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2" name="Picture 2" descr="C:\Users\Utente\Desktop\erasmus 2017-2018\ERASMUS UK\IMG-20171216-WA0032.jpg"/>
          <p:cNvPicPr>
            <a:picLocks noChangeAspect="1" noChangeArrowheads="1"/>
          </p:cNvPicPr>
          <p:nvPr/>
        </p:nvPicPr>
        <p:blipFill>
          <a:blip r:embed="rId3" cstate="print"/>
          <a:srcRect/>
          <a:stretch>
            <a:fillRect/>
          </a:stretch>
        </p:blipFill>
        <p:spPr bwMode="auto">
          <a:xfrm rot="20988987">
            <a:off x="684250" y="3689984"/>
            <a:ext cx="1553911" cy="25898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3" name="Picture 3" descr="C:\Users\Utente\Desktop\erasmus 2017-2018\ERASMUS UK\IMG-20171216-WA0051.jpg"/>
          <p:cNvPicPr>
            <a:picLocks noChangeAspect="1" noChangeArrowheads="1"/>
          </p:cNvPicPr>
          <p:nvPr/>
        </p:nvPicPr>
        <p:blipFill>
          <a:blip r:embed="rId4" cstate="print"/>
          <a:srcRect/>
          <a:stretch>
            <a:fillRect/>
          </a:stretch>
        </p:blipFill>
        <p:spPr bwMode="auto">
          <a:xfrm>
            <a:off x="6876256" y="3356992"/>
            <a:ext cx="1640781" cy="29169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124" name="Picture 4" descr="C:\Users\Utente\Desktop\erasmus 2017-2018\ERASMUS UK\IMG-20171216-WA0067.jpg"/>
          <p:cNvPicPr>
            <a:picLocks noChangeAspect="1" noChangeArrowheads="1"/>
          </p:cNvPicPr>
          <p:nvPr/>
        </p:nvPicPr>
        <p:blipFill>
          <a:blip r:embed="rId5" cstate="print"/>
          <a:srcRect/>
          <a:stretch>
            <a:fillRect/>
          </a:stretch>
        </p:blipFill>
        <p:spPr bwMode="auto">
          <a:xfrm rot="21338691">
            <a:off x="2555776" y="3284984"/>
            <a:ext cx="1538942" cy="25649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3" name="Picture 7" descr="E:\Nuova cartella\IMG-20180103-WA0018.jpg"/>
          <p:cNvPicPr>
            <a:picLocks noChangeAspect="1" noChangeArrowheads="1"/>
          </p:cNvPicPr>
          <p:nvPr/>
        </p:nvPicPr>
        <p:blipFill>
          <a:blip r:embed="rId2" cstate="print"/>
          <a:srcRect/>
          <a:stretch>
            <a:fillRect/>
          </a:stretch>
        </p:blipFill>
        <p:spPr bwMode="auto">
          <a:xfrm>
            <a:off x="3635896" y="4725144"/>
            <a:ext cx="2555776" cy="1916832"/>
          </a:xfrm>
          <a:prstGeom prst="rect">
            <a:avLst/>
          </a:prstGeom>
          <a:noFill/>
        </p:spPr>
      </p:pic>
      <p:sp>
        <p:nvSpPr>
          <p:cNvPr id="2" name="Titolo 1"/>
          <p:cNvSpPr>
            <a:spLocks noGrp="1"/>
          </p:cNvSpPr>
          <p:nvPr>
            <p:ph type="title"/>
          </p:nvPr>
        </p:nvSpPr>
        <p:spPr>
          <a:solidFill>
            <a:schemeClr val="accent2">
              <a:lumMod val="60000"/>
              <a:lumOff val="40000"/>
            </a:schemeClr>
          </a:solidFill>
        </p:spPr>
        <p:txBody>
          <a:bodyPr>
            <a:normAutofit/>
          </a:bodyPr>
          <a:lstStyle/>
          <a:p>
            <a:pPr algn="ctr"/>
            <a:r>
              <a:rPr lang="it-IT" sz="4400" dirty="0" smtClean="0">
                <a:solidFill>
                  <a:srgbClr val="0000FF"/>
                </a:solidFill>
                <a:latin typeface="Algerian" pitchFamily="82" charset="0"/>
              </a:rPr>
              <a:t>Christmas </a:t>
            </a:r>
            <a:r>
              <a:rPr lang="it-IT" sz="4400" dirty="0" err="1" smtClean="0">
                <a:solidFill>
                  <a:srgbClr val="0000FF"/>
                </a:solidFill>
                <a:latin typeface="Algerian" pitchFamily="82" charset="0"/>
              </a:rPr>
              <a:t>activities</a:t>
            </a:r>
            <a:endParaRPr lang="it-IT" sz="4400" dirty="0">
              <a:solidFill>
                <a:srgbClr val="0000FF"/>
              </a:solidFill>
              <a:latin typeface="Algerian" pitchFamily="82" charset="0"/>
            </a:endParaRPr>
          </a:p>
        </p:txBody>
      </p:sp>
      <p:pic>
        <p:nvPicPr>
          <p:cNvPr id="29698" name="Picture 2" descr="E:\presepe\20161209_105853.jpg"/>
          <p:cNvPicPr>
            <a:picLocks noChangeAspect="1" noChangeArrowheads="1"/>
          </p:cNvPicPr>
          <p:nvPr/>
        </p:nvPicPr>
        <p:blipFill>
          <a:blip r:embed="rId3" cstate="print"/>
          <a:srcRect/>
          <a:stretch>
            <a:fillRect/>
          </a:stretch>
        </p:blipFill>
        <p:spPr bwMode="auto">
          <a:xfrm>
            <a:off x="5468100" y="1243013"/>
            <a:ext cx="2990099" cy="1681931"/>
          </a:xfrm>
          <a:prstGeom prst="rect">
            <a:avLst/>
          </a:prstGeom>
          <a:noFill/>
        </p:spPr>
      </p:pic>
      <p:pic>
        <p:nvPicPr>
          <p:cNvPr id="29699" name="Picture 3" descr="E:\presepe\20161209_105825.jpg"/>
          <p:cNvPicPr>
            <a:picLocks noChangeAspect="1" noChangeArrowheads="1"/>
          </p:cNvPicPr>
          <p:nvPr/>
        </p:nvPicPr>
        <p:blipFill>
          <a:blip r:embed="rId4" cstate="print"/>
          <a:srcRect/>
          <a:stretch>
            <a:fillRect/>
          </a:stretch>
        </p:blipFill>
        <p:spPr bwMode="auto">
          <a:xfrm>
            <a:off x="611560" y="1412776"/>
            <a:ext cx="3886201" cy="2185988"/>
          </a:xfrm>
          <a:prstGeom prst="rect">
            <a:avLst/>
          </a:prstGeom>
          <a:noFill/>
        </p:spPr>
      </p:pic>
      <p:pic>
        <p:nvPicPr>
          <p:cNvPr id="29700" name="Picture 4" descr="E:\presepe\20161209_105907.jpg"/>
          <p:cNvPicPr>
            <a:picLocks noChangeAspect="1" noChangeArrowheads="1"/>
          </p:cNvPicPr>
          <p:nvPr/>
        </p:nvPicPr>
        <p:blipFill>
          <a:blip r:embed="rId5" cstate="print"/>
          <a:srcRect/>
          <a:stretch>
            <a:fillRect/>
          </a:stretch>
        </p:blipFill>
        <p:spPr bwMode="auto">
          <a:xfrm>
            <a:off x="5148064" y="2996952"/>
            <a:ext cx="3291858" cy="1851670"/>
          </a:xfrm>
          <a:prstGeom prst="rect">
            <a:avLst/>
          </a:prstGeom>
          <a:noFill/>
        </p:spPr>
      </p:pic>
      <p:pic>
        <p:nvPicPr>
          <p:cNvPr id="29702" name="Picture 6" descr="E:\Nuova cartella\IMG-20180103-WA0005.jpg"/>
          <p:cNvPicPr>
            <a:picLocks noChangeAspect="1" noChangeArrowheads="1"/>
          </p:cNvPicPr>
          <p:nvPr/>
        </p:nvPicPr>
        <p:blipFill>
          <a:blip r:embed="rId6" cstate="print"/>
          <a:srcRect/>
          <a:stretch>
            <a:fillRect/>
          </a:stretch>
        </p:blipFill>
        <p:spPr bwMode="auto">
          <a:xfrm>
            <a:off x="395536" y="3717032"/>
            <a:ext cx="3011488" cy="225861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it-IT" sz="4400" dirty="0" smtClean="0">
                <a:solidFill>
                  <a:srgbClr val="0000FF"/>
                </a:solidFill>
                <a:latin typeface="Algerian" pitchFamily="82" charset="0"/>
              </a:rPr>
              <a:t>TRASFERTA ROMANIA</a:t>
            </a:r>
            <a:endParaRPr lang="it-IT" sz="4400" dirty="0">
              <a:solidFill>
                <a:srgbClr val="0000FF"/>
              </a:solidFill>
              <a:latin typeface="Algerian" pitchFamily="8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it-IT" sz="4400" dirty="0" err="1" smtClean="0">
                <a:solidFill>
                  <a:srgbClr val="0000FF"/>
                </a:solidFill>
                <a:latin typeface="Algerian" pitchFamily="82" charset="0"/>
              </a:rPr>
              <a:t>bulgaria</a:t>
            </a:r>
            <a:endParaRPr lang="it-IT" sz="4400" dirty="0">
              <a:solidFill>
                <a:srgbClr val="0000FF"/>
              </a:solidFill>
              <a:latin typeface="Algerian" pitchFamily="8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it-IT" sz="4400" dirty="0" smtClean="0">
                <a:solidFill>
                  <a:srgbClr val="0000FF"/>
                </a:solidFill>
              </a:rPr>
              <a:t>AND  NOW </a:t>
            </a:r>
            <a:r>
              <a:rPr lang="it-IT" sz="4400" dirty="0" err="1" smtClean="0">
                <a:solidFill>
                  <a:srgbClr val="0000FF"/>
                </a:solidFill>
              </a:rPr>
              <a:t>……</a:t>
            </a:r>
            <a:r>
              <a:rPr lang="it-IT" sz="4400" dirty="0" smtClean="0">
                <a:solidFill>
                  <a:srgbClr val="0000FF"/>
                </a:solidFill>
              </a:rPr>
              <a:t>.</a:t>
            </a:r>
            <a:endParaRPr lang="it-IT" sz="4400" dirty="0">
              <a:solidFill>
                <a:srgbClr val="0000FF"/>
              </a:solidFill>
            </a:endParaRPr>
          </a:p>
        </p:txBody>
      </p:sp>
      <p:sp>
        <p:nvSpPr>
          <p:cNvPr id="3" name="CasellaDiTesto 2"/>
          <p:cNvSpPr txBox="1"/>
          <p:nvPr/>
        </p:nvSpPr>
        <p:spPr>
          <a:xfrm>
            <a:off x="1331640" y="1628800"/>
            <a:ext cx="7560840" cy="3785652"/>
          </a:xfrm>
          <a:prstGeom prst="rect">
            <a:avLst/>
          </a:prstGeom>
          <a:noFill/>
        </p:spPr>
        <p:txBody>
          <a:bodyPr wrap="square" rtlCol="0">
            <a:spAutoFit/>
          </a:bodyPr>
          <a:lstStyle/>
          <a:p>
            <a:pPr algn="ctr"/>
            <a:r>
              <a:rPr lang="it-IT" sz="8000" dirty="0" smtClean="0">
                <a:solidFill>
                  <a:srgbClr val="0000FF"/>
                </a:solidFill>
                <a:latin typeface="Algerian" pitchFamily="82" charset="0"/>
              </a:rPr>
              <a:t>SEE YOU SOON  TO CAGLI   </a:t>
            </a:r>
          </a:p>
          <a:p>
            <a:pPr algn="ctr"/>
            <a:r>
              <a:rPr lang="it-IT" sz="8000" dirty="0" smtClean="0">
                <a:solidFill>
                  <a:srgbClr val="0000FF"/>
                </a:solidFill>
                <a:latin typeface="Algerian" pitchFamily="82" charset="0"/>
              </a:rPr>
              <a:t>ON  MAY</a:t>
            </a:r>
            <a:endParaRPr lang="it-IT" sz="8000" dirty="0">
              <a:solidFill>
                <a:srgbClr val="0000FF"/>
              </a:solidFill>
              <a:latin typeface="Algerian"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Risultati immagini per cagli sotto la ne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27" name="Picture 3"/>
          <p:cNvPicPr>
            <a:picLocks noChangeAspect="1" noChangeArrowheads="1"/>
          </p:cNvPicPr>
          <p:nvPr/>
        </p:nvPicPr>
        <p:blipFill>
          <a:blip r:embed="rId2" cstate="print"/>
          <a:srcRect/>
          <a:stretch>
            <a:fillRect/>
          </a:stretch>
        </p:blipFill>
        <p:spPr bwMode="auto">
          <a:xfrm>
            <a:off x="344102" y="1283162"/>
            <a:ext cx="8332354" cy="4666118"/>
          </a:xfrm>
          <a:prstGeom prst="rect">
            <a:avLst/>
          </a:prstGeom>
          <a:noFill/>
          <a:ln w="9525">
            <a:noFill/>
            <a:miter lim="800000"/>
            <a:headEnd/>
            <a:tailEnd/>
          </a:ln>
        </p:spPr>
      </p:pic>
      <p:sp>
        <p:nvSpPr>
          <p:cNvPr id="4" name="CasellaDiTesto 3"/>
          <p:cNvSpPr txBox="1"/>
          <p:nvPr/>
        </p:nvSpPr>
        <p:spPr>
          <a:xfrm>
            <a:off x="467544" y="404664"/>
            <a:ext cx="8424936" cy="584775"/>
          </a:xfrm>
          <a:prstGeom prst="rect">
            <a:avLst/>
          </a:prstGeom>
          <a:noFill/>
        </p:spPr>
        <p:txBody>
          <a:bodyPr wrap="square" rtlCol="0">
            <a:spAutoFit/>
          </a:bodyPr>
          <a:lstStyle/>
          <a:p>
            <a:pPr algn="ctr"/>
            <a:r>
              <a:rPr lang="it-IT" sz="3200" dirty="0">
                <a:solidFill>
                  <a:srgbClr val="FF0000"/>
                </a:solidFill>
                <a:latin typeface="Algerian" pitchFamily="82" charset="0"/>
              </a:rPr>
              <a:t>W</a:t>
            </a:r>
            <a:r>
              <a:rPr lang="it-IT" sz="3200" dirty="0" smtClean="0">
                <a:solidFill>
                  <a:srgbClr val="FF0000"/>
                </a:solidFill>
                <a:latin typeface="Algerian" pitchFamily="82" charset="0"/>
              </a:rPr>
              <a:t>elcome </a:t>
            </a:r>
            <a:r>
              <a:rPr lang="it-IT" sz="3200" dirty="0" err="1" smtClean="0">
                <a:solidFill>
                  <a:srgbClr val="FF0000"/>
                </a:solidFill>
                <a:latin typeface="Algerian" pitchFamily="82" charset="0"/>
              </a:rPr>
              <a:t>to</a:t>
            </a:r>
            <a:r>
              <a:rPr lang="it-IT" sz="3200" dirty="0" smtClean="0">
                <a:solidFill>
                  <a:srgbClr val="FF0000"/>
                </a:solidFill>
                <a:latin typeface="Algerian" pitchFamily="82" charset="0"/>
              </a:rPr>
              <a:t> Cagli under the </a:t>
            </a:r>
            <a:r>
              <a:rPr lang="it-IT" sz="3200" dirty="0" err="1" smtClean="0">
                <a:solidFill>
                  <a:srgbClr val="FF0000"/>
                </a:solidFill>
                <a:latin typeface="Algerian" pitchFamily="82" charset="0"/>
              </a:rPr>
              <a:t>snow</a:t>
            </a:r>
            <a:endParaRPr lang="it-IT" sz="3200"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971599" y="1268760"/>
            <a:ext cx="7457971" cy="4752528"/>
          </a:xfrm>
          <a:prstGeom prst="rect">
            <a:avLst/>
          </a:prstGeom>
          <a:noFill/>
          <a:ln w="9525">
            <a:noFill/>
            <a:miter lim="800000"/>
            <a:headEnd/>
            <a:tailEnd/>
          </a:ln>
        </p:spPr>
      </p:pic>
      <p:sp>
        <p:nvSpPr>
          <p:cNvPr id="3" name="CasellaDiTesto 2"/>
          <p:cNvSpPr txBox="1"/>
          <p:nvPr/>
        </p:nvSpPr>
        <p:spPr>
          <a:xfrm>
            <a:off x="251520" y="260648"/>
            <a:ext cx="8712968" cy="584775"/>
          </a:xfrm>
          <a:prstGeom prst="rect">
            <a:avLst/>
          </a:prstGeom>
          <a:noFill/>
        </p:spPr>
        <p:txBody>
          <a:bodyPr wrap="square" rtlCol="0">
            <a:spAutoFit/>
          </a:bodyPr>
          <a:lstStyle/>
          <a:p>
            <a:r>
              <a:rPr lang="it-IT" sz="3200" dirty="0" err="1" smtClean="0">
                <a:ln w="12700">
                  <a:solidFill>
                    <a:srgbClr val="00B0F0"/>
                  </a:solidFill>
                </a:ln>
                <a:latin typeface="Algerian" pitchFamily="82" charset="0"/>
              </a:rPr>
              <a:t>….and</a:t>
            </a:r>
            <a:r>
              <a:rPr lang="it-IT" sz="3200" dirty="0" smtClean="0">
                <a:ln w="12700">
                  <a:solidFill>
                    <a:srgbClr val="00B0F0"/>
                  </a:solidFill>
                </a:ln>
                <a:latin typeface="Algerian" pitchFamily="82" charset="0"/>
              </a:rPr>
              <a:t> </a:t>
            </a:r>
            <a:r>
              <a:rPr lang="it-IT" sz="3200" dirty="0" err="1" smtClean="0">
                <a:ln w="12700">
                  <a:solidFill>
                    <a:srgbClr val="00B0F0"/>
                  </a:solidFill>
                </a:ln>
                <a:latin typeface="Algerian" pitchFamily="82" charset="0"/>
              </a:rPr>
              <a:t>from</a:t>
            </a:r>
            <a:r>
              <a:rPr lang="it-IT" sz="3200" dirty="0" smtClean="0">
                <a:ln w="12700">
                  <a:solidFill>
                    <a:srgbClr val="00B0F0"/>
                  </a:solidFill>
                </a:ln>
                <a:latin typeface="Algerian" pitchFamily="82" charset="0"/>
              </a:rPr>
              <a:t> Siberia,  </a:t>
            </a:r>
            <a:r>
              <a:rPr lang="it-IT" sz="3200" dirty="0" err="1" smtClean="0">
                <a:ln w="12700">
                  <a:solidFill>
                    <a:srgbClr val="00B0F0"/>
                  </a:solidFill>
                </a:ln>
                <a:latin typeface="Algerian" pitchFamily="82" charset="0"/>
              </a:rPr>
              <a:t>Burian</a:t>
            </a:r>
            <a:r>
              <a:rPr lang="it-IT" sz="3200" dirty="0" smtClean="0">
                <a:ln w="12700">
                  <a:solidFill>
                    <a:srgbClr val="00B0F0"/>
                  </a:solidFill>
                </a:ln>
                <a:latin typeface="Algerian" pitchFamily="82" charset="0"/>
              </a:rPr>
              <a:t> </a:t>
            </a:r>
            <a:r>
              <a:rPr lang="it-IT" sz="3200" dirty="0">
                <a:ln w="12700">
                  <a:solidFill>
                    <a:srgbClr val="00B0F0"/>
                  </a:solidFill>
                </a:ln>
                <a:latin typeface="Algerian" pitchFamily="82" charset="0"/>
              </a:rPr>
              <a:t> </a:t>
            </a:r>
            <a:r>
              <a:rPr lang="it-IT" sz="3200" dirty="0" err="1" smtClean="0">
                <a:ln w="12700">
                  <a:solidFill>
                    <a:srgbClr val="00B0F0"/>
                  </a:solidFill>
                </a:ln>
                <a:latin typeface="Algerian" pitchFamily="82" charset="0"/>
              </a:rPr>
              <a:t>is</a:t>
            </a:r>
            <a:r>
              <a:rPr lang="it-IT" sz="3200" dirty="0">
                <a:ln w="12700">
                  <a:solidFill>
                    <a:srgbClr val="00B0F0"/>
                  </a:solidFill>
                </a:ln>
                <a:latin typeface="Algerian" pitchFamily="82" charset="0"/>
              </a:rPr>
              <a:t> </a:t>
            </a:r>
            <a:r>
              <a:rPr lang="it-IT" sz="3200" dirty="0" err="1" smtClean="0">
                <a:ln w="12700">
                  <a:solidFill>
                    <a:srgbClr val="00B0F0"/>
                  </a:solidFill>
                </a:ln>
                <a:latin typeface="Algerian" pitchFamily="82" charset="0"/>
              </a:rPr>
              <a:t>here</a:t>
            </a:r>
            <a:r>
              <a:rPr lang="it-IT" sz="3200" dirty="0" smtClean="0">
                <a:ln w="12700">
                  <a:solidFill>
                    <a:srgbClr val="00B0F0"/>
                  </a:solidFill>
                </a:ln>
                <a:latin typeface="Algerian" pitchFamily="82" charset="0"/>
              </a:rPr>
              <a:t> !!!!!!</a:t>
            </a:r>
            <a:endParaRPr lang="it-IT" sz="3200" dirty="0">
              <a:ln w="12700">
                <a:solidFill>
                  <a:srgbClr val="00B0F0"/>
                </a:solidFill>
              </a:ln>
              <a:latin typeface="Algerian" pitchFamily="8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it-IT" sz="4400" dirty="0" err="1" smtClean="0">
                <a:solidFill>
                  <a:srgbClr val="0000FF"/>
                </a:solidFill>
                <a:latin typeface="Algerian" pitchFamily="82" charset="0"/>
              </a:rPr>
              <a:t>Pen</a:t>
            </a:r>
            <a:r>
              <a:rPr lang="it-IT" sz="4400" dirty="0" smtClean="0">
                <a:solidFill>
                  <a:srgbClr val="0000FF"/>
                </a:solidFill>
                <a:latin typeface="Algerian" pitchFamily="82" charset="0"/>
              </a:rPr>
              <a:t> </a:t>
            </a:r>
            <a:r>
              <a:rPr lang="it-IT" sz="4400" dirty="0" err="1" smtClean="0">
                <a:solidFill>
                  <a:srgbClr val="0000FF"/>
                </a:solidFill>
                <a:latin typeface="Algerian" pitchFamily="82" charset="0"/>
              </a:rPr>
              <a:t>pal</a:t>
            </a:r>
            <a:r>
              <a:rPr lang="it-IT" sz="4400" dirty="0" smtClean="0">
                <a:solidFill>
                  <a:srgbClr val="0000FF"/>
                </a:solidFill>
                <a:latin typeface="Algerian" pitchFamily="82" charset="0"/>
              </a:rPr>
              <a:t> network</a:t>
            </a:r>
            <a:endParaRPr lang="it-IT" sz="4400" dirty="0">
              <a:solidFill>
                <a:srgbClr val="0000FF"/>
              </a:solidFill>
              <a:latin typeface="Algerian" pitchFamily="82" charset="0"/>
            </a:endParaRPr>
          </a:p>
        </p:txBody>
      </p:sp>
      <p:pic>
        <p:nvPicPr>
          <p:cNvPr id="1026" name="Picture 2" descr="C:\Users\Utente\Desktop\foto 3 semestre\IMG-20180308-WA0004.jpg"/>
          <p:cNvPicPr>
            <a:picLocks noChangeAspect="1" noChangeArrowheads="1"/>
          </p:cNvPicPr>
          <p:nvPr/>
        </p:nvPicPr>
        <p:blipFill>
          <a:blip r:embed="rId2" cstate="print"/>
          <a:srcRect/>
          <a:stretch>
            <a:fillRect/>
          </a:stretch>
        </p:blipFill>
        <p:spPr bwMode="auto">
          <a:xfrm>
            <a:off x="467544" y="3068960"/>
            <a:ext cx="3744416" cy="2808312"/>
          </a:xfrm>
          <a:prstGeom prst="star7">
            <a:avLst/>
          </a:prstGeom>
          <a:ln>
            <a:solidFill>
              <a:srgbClr val="0000FF"/>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7" name="Picture 3" descr="C:\Users\Utente\Desktop\foto 3 semestre\IMG-20180308-WA0008.jpg"/>
          <p:cNvPicPr>
            <a:picLocks noChangeAspect="1" noChangeArrowheads="1"/>
          </p:cNvPicPr>
          <p:nvPr/>
        </p:nvPicPr>
        <p:blipFill>
          <a:blip r:embed="rId3" cstate="print"/>
          <a:srcRect/>
          <a:stretch>
            <a:fillRect/>
          </a:stretch>
        </p:blipFill>
        <p:spPr bwMode="auto">
          <a:xfrm>
            <a:off x="5591267" y="1196752"/>
            <a:ext cx="3360373" cy="2520280"/>
          </a:xfrm>
          <a:prstGeom prst="star7">
            <a:avLst/>
          </a:prstGeom>
          <a:ln>
            <a:solidFill>
              <a:srgbClr val="0000FF"/>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a:contourClr>
              <a:srgbClr val="969696"/>
            </a:contourClr>
          </a:sp3d>
        </p:spPr>
      </p:pic>
      <p:pic>
        <p:nvPicPr>
          <p:cNvPr id="1028" name="Picture 4" descr="C:\Users\Utente\Desktop\foto 3 semestre\IMG-20180308-WA0011.jpg"/>
          <p:cNvPicPr>
            <a:picLocks noChangeAspect="1" noChangeArrowheads="1"/>
          </p:cNvPicPr>
          <p:nvPr/>
        </p:nvPicPr>
        <p:blipFill>
          <a:blip r:embed="rId4" cstate="print"/>
          <a:srcRect/>
          <a:stretch>
            <a:fillRect/>
          </a:stretch>
        </p:blipFill>
        <p:spPr bwMode="auto">
          <a:xfrm>
            <a:off x="4572000" y="3573016"/>
            <a:ext cx="3456384" cy="2592288"/>
          </a:xfrm>
          <a:prstGeom prst="star7">
            <a:avLst/>
          </a:prstGeom>
          <a:ln>
            <a:solidFill>
              <a:srgbClr val="0000FF"/>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9" name="Picture 5" descr="C:\Users\Utente\Desktop\foto 3 semestre\IMG-20180308-WA0007.jpg"/>
          <p:cNvPicPr>
            <a:picLocks noChangeAspect="1" noChangeArrowheads="1"/>
          </p:cNvPicPr>
          <p:nvPr/>
        </p:nvPicPr>
        <p:blipFill>
          <a:blip r:embed="rId5" cstate="print"/>
          <a:srcRect/>
          <a:stretch>
            <a:fillRect/>
          </a:stretch>
        </p:blipFill>
        <p:spPr bwMode="auto">
          <a:xfrm>
            <a:off x="2411760" y="1196752"/>
            <a:ext cx="2496277" cy="1872208"/>
          </a:xfrm>
          <a:prstGeom prst="rect">
            <a:avLst/>
          </a:prstGeom>
          <a:noFill/>
          <a:ln>
            <a:solidFill>
              <a:srgbClr val="0000FF"/>
            </a:solidFill>
          </a:ln>
          <a:scene3d>
            <a:camera prst="orthographicFront"/>
            <a:lightRig rig="threePt" dir="t"/>
          </a:scene3d>
          <a:sp3d>
            <a:bevelT/>
          </a:sp3d>
        </p:spPr>
      </p:pic>
      <p:sp>
        <p:nvSpPr>
          <p:cNvPr id="7" name="CasellaDiTesto 6"/>
          <p:cNvSpPr txBox="1"/>
          <p:nvPr/>
        </p:nvSpPr>
        <p:spPr>
          <a:xfrm>
            <a:off x="395536" y="6021288"/>
            <a:ext cx="4104456" cy="369332"/>
          </a:xfrm>
          <a:prstGeom prst="rect">
            <a:avLst/>
          </a:prstGeom>
          <a:noFill/>
        </p:spPr>
        <p:txBody>
          <a:bodyPr wrap="square" rtlCol="0">
            <a:spAutoFit/>
          </a:bodyPr>
          <a:lstStyle/>
          <a:p>
            <a:r>
              <a:rPr lang="it-IT" b="1" dirty="0" smtClean="0">
                <a:latin typeface="Arial" pitchFamily="34" charset="0"/>
                <a:cs typeface="Arial" pitchFamily="34" charset="0"/>
              </a:rPr>
              <a:t>4^- 5^ </a:t>
            </a:r>
            <a:r>
              <a:rPr lang="it-IT" b="1" dirty="0" err="1" smtClean="0">
                <a:latin typeface="Arial" pitchFamily="34" charset="0"/>
                <a:cs typeface="Arial" pitchFamily="34" charset="0"/>
              </a:rPr>
              <a:t>classes</a:t>
            </a:r>
            <a:r>
              <a:rPr lang="it-IT" b="1" dirty="0" smtClean="0">
                <a:latin typeface="Arial" pitchFamily="34" charset="0"/>
                <a:cs typeface="Arial" pitchFamily="34" charset="0"/>
              </a:rPr>
              <a:t>  </a:t>
            </a:r>
            <a:r>
              <a:rPr lang="it-IT" b="1" dirty="0" err="1" smtClean="0">
                <a:latin typeface="Arial" pitchFamily="34" charset="0"/>
                <a:cs typeface="Arial" pitchFamily="34" charset="0"/>
              </a:rPr>
              <a:t>Cantiano</a:t>
            </a:r>
            <a:endParaRPr lang="it-IT"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tente\Desktop\foto 3 semestre\IMG-20180215-WA0001.jpg"/>
          <p:cNvPicPr>
            <a:picLocks noChangeAspect="1" noChangeArrowheads="1"/>
          </p:cNvPicPr>
          <p:nvPr/>
        </p:nvPicPr>
        <p:blipFill>
          <a:blip r:embed="rId2" cstate="print"/>
          <a:srcRect/>
          <a:stretch>
            <a:fillRect/>
          </a:stretch>
        </p:blipFill>
        <p:spPr bwMode="auto">
          <a:xfrm>
            <a:off x="7236296" y="3429000"/>
            <a:ext cx="1656184" cy="2944327"/>
          </a:xfrm>
          <a:prstGeom prst="ellipse">
            <a:avLst/>
          </a:prstGeom>
          <a:ln>
            <a:noFill/>
          </a:ln>
          <a:effectLst>
            <a:softEdge rad="112500"/>
          </a:effectLst>
        </p:spPr>
      </p:pic>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it-IT" sz="4400" dirty="0" smtClean="0">
                <a:solidFill>
                  <a:srgbClr val="0000FF"/>
                </a:solidFill>
                <a:latin typeface="Algerian" pitchFamily="82" charset="0"/>
              </a:rPr>
              <a:t>TRADITIONAL DANCE</a:t>
            </a:r>
            <a:endParaRPr lang="it-IT" sz="4400" dirty="0">
              <a:solidFill>
                <a:srgbClr val="0000FF"/>
              </a:solidFill>
              <a:latin typeface="Algerian" pitchFamily="82" charset="0"/>
            </a:endParaRPr>
          </a:p>
        </p:txBody>
      </p:sp>
      <p:pic>
        <p:nvPicPr>
          <p:cNvPr id="2051" name="Picture 3" descr="C:\Users\Utente\Desktop\foto 3 semestre\IMG-20180308-WA0014.jpg"/>
          <p:cNvPicPr>
            <a:picLocks noChangeAspect="1" noChangeArrowheads="1"/>
          </p:cNvPicPr>
          <p:nvPr/>
        </p:nvPicPr>
        <p:blipFill>
          <a:blip r:embed="rId3" cstate="print"/>
          <a:srcRect/>
          <a:stretch>
            <a:fillRect/>
          </a:stretch>
        </p:blipFill>
        <p:spPr bwMode="auto">
          <a:xfrm>
            <a:off x="467544" y="3717032"/>
            <a:ext cx="3395531" cy="1909986"/>
          </a:xfrm>
          <a:prstGeom prst="ellipse">
            <a:avLst/>
          </a:prstGeom>
          <a:ln>
            <a:noFill/>
          </a:ln>
          <a:effectLst>
            <a:softEdge rad="112500"/>
          </a:effectLst>
        </p:spPr>
      </p:pic>
      <p:pic>
        <p:nvPicPr>
          <p:cNvPr id="2052" name="Picture 4" descr="C:\Users\Utente\Desktop\foto 3 semestre\IMG-20180308-WA0015.jpg"/>
          <p:cNvPicPr>
            <a:picLocks noChangeAspect="1" noChangeArrowheads="1"/>
          </p:cNvPicPr>
          <p:nvPr/>
        </p:nvPicPr>
        <p:blipFill>
          <a:blip r:embed="rId4" cstate="print"/>
          <a:srcRect/>
          <a:stretch>
            <a:fillRect/>
          </a:stretch>
        </p:blipFill>
        <p:spPr bwMode="auto">
          <a:xfrm>
            <a:off x="3995936" y="4437112"/>
            <a:ext cx="3200356" cy="1800200"/>
          </a:xfrm>
          <a:prstGeom prst="ellipse">
            <a:avLst/>
          </a:prstGeom>
          <a:ln>
            <a:noFill/>
          </a:ln>
          <a:effectLst>
            <a:softEdge rad="112500"/>
          </a:effectLst>
        </p:spPr>
      </p:pic>
      <p:pic>
        <p:nvPicPr>
          <p:cNvPr id="2053" name="Picture 5" descr="C:\Users\Utente\Desktop\foto 3 semestre\IMG-20180308-WA0021.jpg"/>
          <p:cNvPicPr>
            <a:picLocks noChangeAspect="1" noChangeArrowheads="1"/>
          </p:cNvPicPr>
          <p:nvPr/>
        </p:nvPicPr>
        <p:blipFill>
          <a:blip r:embed="rId5" cstate="print"/>
          <a:srcRect/>
          <a:stretch>
            <a:fillRect/>
          </a:stretch>
        </p:blipFill>
        <p:spPr bwMode="auto">
          <a:xfrm flipH="1">
            <a:off x="539552" y="1052736"/>
            <a:ext cx="2088232" cy="2782569"/>
          </a:xfrm>
          <a:prstGeom prst="ellipse">
            <a:avLst/>
          </a:prstGeom>
          <a:ln>
            <a:noFill/>
          </a:ln>
          <a:effectLst>
            <a:softEdge rad="112500"/>
          </a:effectLst>
        </p:spPr>
      </p:pic>
      <p:pic>
        <p:nvPicPr>
          <p:cNvPr id="2054" name="Picture 6" descr="C:\Users\Utente\Desktop\foto 3 semestre\IMG-20180308-WA0019.jpg"/>
          <p:cNvPicPr>
            <a:picLocks noChangeAspect="1" noChangeArrowheads="1"/>
          </p:cNvPicPr>
          <p:nvPr/>
        </p:nvPicPr>
        <p:blipFill>
          <a:blip r:embed="rId6" cstate="print"/>
          <a:srcRect/>
          <a:stretch>
            <a:fillRect/>
          </a:stretch>
        </p:blipFill>
        <p:spPr bwMode="auto">
          <a:xfrm>
            <a:off x="2915816" y="1268760"/>
            <a:ext cx="2088232" cy="2782568"/>
          </a:xfrm>
          <a:prstGeom prst="ellipse">
            <a:avLst/>
          </a:prstGeom>
          <a:ln>
            <a:noFill/>
          </a:ln>
          <a:effectLst>
            <a:softEdge rad="112500"/>
          </a:effectLst>
        </p:spPr>
      </p:pic>
      <p:pic>
        <p:nvPicPr>
          <p:cNvPr id="2055" name="Picture 7" descr="C:\Users\Utente\Desktop\foto 3 semestre\IMG-20180308-WA0018.jpg"/>
          <p:cNvPicPr>
            <a:picLocks noChangeAspect="1" noChangeArrowheads="1"/>
          </p:cNvPicPr>
          <p:nvPr/>
        </p:nvPicPr>
        <p:blipFill>
          <a:blip r:embed="rId7" cstate="print"/>
          <a:srcRect/>
          <a:stretch>
            <a:fillRect/>
          </a:stretch>
        </p:blipFill>
        <p:spPr bwMode="auto">
          <a:xfrm>
            <a:off x="7127135" y="1340767"/>
            <a:ext cx="1837353" cy="2448273"/>
          </a:xfrm>
          <a:prstGeom prst="ellipse">
            <a:avLst/>
          </a:prstGeom>
          <a:ln>
            <a:noFill/>
          </a:ln>
          <a:effectLst>
            <a:softEdge rad="112500"/>
          </a:effectLst>
        </p:spPr>
      </p:pic>
      <p:pic>
        <p:nvPicPr>
          <p:cNvPr id="2056" name="Picture 8" descr="C:\Users\Utente\Desktop\foto 3 semestre\IMG-20180308-WA0017.jpg"/>
          <p:cNvPicPr>
            <a:picLocks noChangeAspect="1" noChangeArrowheads="1"/>
          </p:cNvPicPr>
          <p:nvPr/>
        </p:nvPicPr>
        <p:blipFill>
          <a:blip r:embed="rId8" cstate="print"/>
          <a:srcRect/>
          <a:stretch>
            <a:fillRect/>
          </a:stretch>
        </p:blipFill>
        <p:spPr bwMode="auto">
          <a:xfrm>
            <a:off x="5148064" y="1340768"/>
            <a:ext cx="1945431" cy="2592288"/>
          </a:xfrm>
          <a:prstGeom prst="ellipse">
            <a:avLst/>
          </a:prstGeom>
          <a:ln>
            <a:noFill/>
          </a:ln>
          <a:effectLst>
            <a:softEdge rad="112500"/>
          </a:effectLst>
        </p:spPr>
      </p:pic>
      <p:sp>
        <p:nvSpPr>
          <p:cNvPr id="10" name="CasellaDiTesto 9"/>
          <p:cNvSpPr txBox="1"/>
          <p:nvPr/>
        </p:nvSpPr>
        <p:spPr>
          <a:xfrm>
            <a:off x="323528" y="5589240"/>
            <a:ext cx="4032448" cy="646331"/>
          </a:xfrm>
          <a:prstGeom prst="rect">
            <a:avLst/>
          </a:prstGeom>
          <a:noFill/>
        </p:spPr>
        <p:txBody>
          <a:bodyPr wrap="square" rtlCol="0">
            <a:spAutoFit/>
          </a:bodyPr>
          <a:lstStyle/>
          <a:p>
            <a:pPr algn="ctr"/>
            <a:r>
              <a:rPr lang="it-IT" b="1" dirty="0" smtClean="0">
                <a:latin typeface="Arial" pitchFamily="34" charset="0"/>
                <a:cs typeface="Arial" pitchFamily="34" charset="0"/>
              </a:rPr>
              <a:t>Kindergarten and </a:t>
            </a:r>
            <a:r>
              <a:rPr lang="it-IT" b="1" dirty="0" err="1" smtClean="0">
                <a:latin typeface="Arial" pitchFamily="34" charset="0"/>
                <a:cs typeface="Arial" pitchFamily="34" charset="0"/>
              </a:rPr>
              <a:t>Prymary</a:t>
            </a:r>
            <a:r>
              <a:rPr lang="it-IT" b="1" dirty="0" smtClean="0">
                <a:latin typeface="Arial" pitchFamily="34" charset="0"/>
                <a:cs typeface="Arial" pitchFamily="34" charset="0"/>
              </a:rPr>
              <a:t> </a:t>
            </a:r>
            <a:r>
              <a:rPr lang="it-IT" b="1" dirty="0" err="1" smtClean="0">
                <a:latin typeface="Arial" pitchFamily="34" charset="0"/>
                <a:cs typeface="Arial" pitchFamily="34" charset="0"/>
              </a:rPr>
              <a:t>school</a:t>
            </a:r>
            <a:r>
              <a:rPr lang="it-IT" b="1" dirty="0" smtClean="0">
                <a:latin typeface="Arial" pitchFamily="34" charset="0"/>
                <a:cs typeface="Arial" pitchFamily="34" charset="0"/>
              </a:rPr>
              <a:t>  </a:t>
            </a:r>
            <a:r>
              <a:rPr lang="it-IT" b="1" dirty="0" err="1" smtClean="0">
                <a:latin typeface="Arial" pitchFamily="34" charset="0"/>
                <a:cs typeface="Arial" pitchFamily="34" charset="0"/>
              </a:rPr>
              <a:t>Pianello</a:t>
            </a:r>
            <a:endParaRPr lang="it-IT"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it-IT" sz="4400" dirty="0" smtClean="0">
                <a:solidFill>
                  <a:srgbClr val="0000FF"/>
                </a:solidFill>
                <a:latin typeface="Algerian" pitchFamily="82" charset="0"/>
              </a:rPr>
              <a:t>CARNIVAL DAY</a:t>
            </a:r>
            <a:endParaRPr lang="it-IT" sz="4400" dirty="0">
              <a:solidFill>
                <a:srgbClr val="0000FF"/>
              </a:solidFill>
              <a:latin typeface="Algerian" pitchFamily="82" charset="0"/>
            </a:endParaRPr>
          </a:p>
        </p:txBody>
      </p:sp>
      <p:pic>
        <p:nvPicPr>
          <p:cNvPr id="3074" name="Picture 2" descr="C:\Users\Utente\Desktop\foto 3 semestre\IMG-20180211-WA0003.jpg"/>
          <p:cNvPicPr>
            <a:picLocks noChangeAspect="1" noChangeArrowheads="1"/>
          </p:cNvPicPr>
          <p:nvPr/>
        </p:nvPicPr>
        <p:blipFill>
          <a:blip r:embed="rId2" cstate="print"/>
          <a:srcRect/>
          <a:stretch>
            <a:fillRect/>
          </a:stretch>
        </p:blipFill>
        <p:spPr bwMode="auto">
          <a:xfrm>
            <a:off x="1259632" y="1844824"/>
            <a:ext cx="6784754" cy="3816424"/>
          </a:xfrm>
          <a:prstGeom prst="rect">
            <a:avLst/>
          </a:prstGeom>
          <a:noFill/>
        </p:spPr>
      </p:pic>
      <p:sp>
        <p:nvSpPr>
          <p:cNvPr id="4" name="CasellaDiTesto 3"/>
          <p:cNvSpPr txBox="1"/>
          <p:nvPr/>
        </p:nvSpPr>
        <p:spPr>
          <a:xfrm>
            <a:off x="2339752" y="1124744"/>
            <a:ext cx="4392488" cy="461665"/>
          </a:xfrm>
          <a:prstGeom prst="rect">
            <a:avLst/>
          </a:prstGeom>
          <a:noFill/>
        </p:spPr>
        <p:txBody>
          <a:bodyPr wrap="square" rtlCol="0">
            <a:spAutoFit/>
          </a:bodyPr>
          <a:lstStyle/>
          <a:p>
            <a:pPr algn="ctr"/>
            <a:r>
              <a:rPr lang="it-IT" sz="2400" b="1" dirty="0" err="1" smtClean="0">
                <a:solidFill>
                  <a:srgbClr val="00B050"/>
                </a:solidFill>
              </a:rPr>
              <a:t>All</a:t>
            </a:r>
            <a:r>
              <a:rPr lang="it-IT" sz="2400" b="1" dirty="0" smtClean="0">
                <a:solidFill>
                  <a:srgbClr val="00B050"/>
                </a:solidFill>
              </a:rPr>
              <a:t> </a:t>
            </a:r>
            <a:r>
              <a:rPr lang="it-IT" sz="2400" b="1" dirty="0" err="1" smtClean="0">
                <a:solidFill>
                  <a:srgbClr val="00B050"/>
                </a:solidFill>
              </a:rPr>
              <a:t>classes</a:t>
            </a:r>
            <a:r>
              <a:rPr lang="it-IT" sz="2400" b="1" dirty="0" smtClean="0">
                <a:solidFill>
                  <a:srgbClr val="00B050"/>
                </a:solidFill>
              </a:rPr>
              <a:t> </a:t>
            </a:r>
            <a:r>
              <a:rPr lang="it-IT" sz="2400" b="1" dirty="0" err="1" smtClean="0">
                <a:solidFill>
                  <a:srgbClr val="00B050"/>
                </a:solidFill>
              </a:rPr>
              <a:t>of</a:t>
            </a:r>
            <a:r>
              <a:rPr lang="it-IT" sz="2400" b="1" dirty="0" smtClean="0">
                <a:solidFill>
                  <a:srgbClr val="00B050"/>
                </a:solidFill>
              </a:rPr>
              <a:t> </a:t>
            </a:r>
            <a:r>
              <a:rPr lang="it-IT" sz="2400" b="1" dirty="0" err="1" smtClean="0">
                <a:solidFill>
                  <a:srgbClr val="00B050"/>
                </a:solidFill>
              </a:rPr>
              <a:t>our</a:t>
            </a:r>
            <a:r>
              <a:rPr lang="it-IT" sz="2400" b="1" dirty="0" smtClean="0">
                <a:solidFill>
                  <a:srgbClr val="00B050"/>
                </a:solidFill>
              </a:rPr>
              <a:t> </a:t>
            </a:r>
            <a:r>
              <a:rPr lang="it-IT" sz="2400" b="1" dirty="0" err="1" smtClean="0">
                <a:solidFill>
                  <a:srgbClr val="00B050"/>
                </a:solidFill>
              </a:rPr>
              <a:t>Institute</a:t>
            </a:r>
            <a:endParaRPr lang="it-IT" sz="2400" b="1" dirty="0">
              <a:solidFill>
                <a:srgbClr val="00B050"/>
              </a:solidFill>
            </a:endParaRPr>
          </a:p>
        </p:txBody>
      </p:sp>
      <p:sp>
        <p:nvSpPr>
          <p:cNvPr id="5" name="CasellaDiTesto 4"/>
          <p:cNvSpPr txBox="1"/>
          <p:nvPr/>
        </p:nvSpPr>
        <p:spPr>
          <a:xfrm>
            <a:off x="323528" y="5805264"/>
            <a:ext cx="8820472" cy="461665"/>
          </a:xfrm>
          <a:prstGeom prst="rect">
            <a:avLst/>
          </a:prstGeom>
          <a:noFill/>
        </p:spPr>
        <p:txBody>
          <a:bodyPr wrap="square" rtlCol="0">
            <a:spAutoFit/>
          </a:bodyPr>
          <a:lstStyle/>
          <a:p>
            <a:pPr algn="ctr"/>
            <a:r>
              <a:rPr lang="it-IT" sz="2400" b="1" dirty="0" smtClean="0">
                <a:solidFill>
                  <a:srgbClr val="00B050"/>
                </a:solidFill>
                <a:latin typeface="Arial" pitchFamily="34" charset="0"/>
                <a:cs typeface="Arial" pitchFamily="34" charset="0"/>
              </a:rPr>
              <a:t>Party </a:t>
            </a:r>
            <a:r>
              <a:rPr lang="it-IT" sz="2400" b="1" dirty="0" err="1" smtClean="0">
                <a:solidFill>
                  <a:srgbClr val="00B050"/>
                </a:solidFill>
                <a:latin typeface="Arial" pitchFamily="34" charset="0"/>
                <a:cs typeface="Arial" pitchFamily="34" charset="0"/>
              </a:rPr>
              <a:t>to</a:t>
            </a:r>
            <a:r>
              <a:rPr lang="it-IT" sz="2400" b="1" dirty="0" smtClean="0">
                <a:solidFill>
                  <a:srgbClr val="00B050"/>
                </a:solidFill>
                <a:latin typeface="Arial" pitchFamily="34" charset="0"/>
                <a:cs typeface="Arial" pitchFamily="34" charset="0"/>
              </a:rPr>
              <a:t> </a:t>
            </a:r>
            <a:r>
              <a:rPr lang="it-IT" sz="2400" b="1" dirty="0" err="1" smtClean="0">
                <a:solidFill>
                  <a:srgbClr val="00B050"/>
                </a:solidFill>
                <a:latin typeface="Arial" pitchFamily="34" charset="0"/>
                <a:cs typeface="Arial" pitchFamily="34" charset="0"/>
              </a:rPr>
              <a:t>our</a:t>
            </a:r>
            <a:r>
              <a:rPr lang="it-IT" sz="2400" b="1" dirty="0" smtClean="0">
                <a:solidFill>
                  <a:srgbClr val="00B050"/>
                </a:solidFill>
                <a:latin typeface="Arial" pitchFamily="34" charset="0"/>
                <a:cs typeface="Arial" pitchFamily="34" charset="0"/>
              </a:rPr>
              <a:t> </a:t>
            </a:r>
            <a:r>
              <a:rPr lang="it-IT" sz="2400" b="1" dirty="0" err="1" smtClean="0">
                <a:solidFill>
                  <a:srgbClr val="00B050"/>
                </a:solidFill>
                <a:latin typeface="Arial" pitchFamily="34" charset="0"/>
                <a:cs typeface="Arial" pitchFamily="34" charset="0"/>
              </a:rPr>
              <a:t>European</a:t>
            </a:r>
            <a:r>
              <a:rPr lang="it-IT" sz="2400" b="1" dirty="0" smtClean="0">
                <a:solidFill>
                  <a:srgbClr val="00B050"/>
                </a:solidFill>
                <a:latin typeface="Arial" pitchFamily="34" charset="0"/>
                <a:cs typeface="Arial" pitchFamily="34" charset="0"/>
              </a:rPr>
              <a:t> </a:t>
            </a:r>
            <a:r>
              <a:rPr lang="it-IT" sz="2400" b="1" dirty="0" err="1" smtClean="0">
                <a:solidFill>
                  <a:srgbClr val="00B050"/>
                </a:solidFill>
                <a:latin typeface="Arial" pitchFamily="34" charset="0"/>
                <a:cs typeface="Arial" pitchFamily="34" charset="0"/>
              </a:rPr>
              <a:t>partners</a:t>
            </a:r>
            <a:r>
              <a:rPr lang="it-IT" sz="2400" b="1" dirty="0" smtClean="0">
                <a:solidFill>
                  <a:srgbClr val="00B050"/>
                </a:solidFill>
                <a:latin typeface="Arial" pitchFamily="34" charset="0"/>
                <a:cs typeface="Arial" pitchFamily="34" charset="0"/>
              </a:rPr>
              <a:t>  ERASMUS  Plus Project</a:t>
            </a:r>
            <a:endParaRPr lang="it-IT" sz="2400" b="1" dirty="0">
              <a:solidFill>
                <a:srgbClr val="00B05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C:\Users\Utente\Desktop\erasmus 2017-2018\foto Carnevale\image11 (1).jpeg"/>
          <p:cNvPicPr>
            <a:picLocks noChangeAspect="1" noChangeArrowheads="1"/>
          </p:cNvPicPr>
          <p:nvPr/>
        </p:nvPicPr>
        <p:blipFill>
          <a:blip r:embed="rId2" cstate="print"/>
          <a:srcRect/>
          <a:stretch>
            <a:fillRect/>
          </a:stretch>
        </p:blipFill>
        <p:spPr bwMode="auto">
          <a:xfrm>
            <a:off x="971600" y="4293096"/>
            <a:ext cx="2520280" cy="1956048"/>
          </a:xfrm>
          <a:prstGeom prst="rect">
            <a:avLst/>
          </a:prstGeom>
          <a:noFill/>
        </p:spPr>
      </p:pic>
      <p:pic>
        <p:nvPicPr>
          <p:cNvPr id="4104" name="Picture 8" descr="C:\Users\Utente\Desktop\erasmus 2017-2018\foto Carnevale\unnamed.jpg"/>
          <p:cNvPicPr>
            <a:picLocks noChangeAspect="1" noChangeArrowheads="1"/>
          </p:cNvPicPr>
          <p:nvPr/>
        </p:nvPicPr>
        <p:blipFill>
          <a:blip r:embed="rId3" cstate="print"/>
          <a:srcRect/>
          <a:stretch>
            <a:fillRect/>
          </a:stretch>
        </p:blipFill>
        <p:spPr bwMode="auto">
          <a:xfrm>
            <a:off x="4572000" y="188640"/>
            <a:ext cx="1845078" cy="2460104"/>
          </a:xfrm>
          <a:prstGeom prst="rect">
            <a:avLst/>
          </a:prstGeom>
          <a:noFill/>
        </p:spPr>
      </p:pic>
      <p:pic>
        <p:nvPicPr>
          <p:cNvPr id="4098" name="Picture 2" descr="C:\Users\Utente\Desktop\foto 3 semestre\IMG-20180210-WA0007.jpg"/>
          <p:cNvPicPr>
            <a:picLocks noChangeAspect="1" noChangeArrowheads="1"/>
          </p:cNvPicPr>
          <p:nvPr/>
        </p:nvPicPr>
        <p:blipFill>
          <a:blip r:embed="rId4" cstate="print"/>
          <a:srcRect/>
          <a:stretch>
            <a:fillRect/>
          </a:stretch>
        </p:blipFill>
        <p:spPr bwMode="auto">
          <a:xfrm>
            <a:off x="395536" y="188640"/>
            <a:ext cx="1584176" cy="2112235"/>
          </a:xfrm>
          <a:prstGeom prst="rect">
            <a:avLst/>
          </a:prstGeom>
          <a:noFill/>
        </p:spPr>
      </p:pic>
      <p:pic>
        <p:nvPicPr>
          <p:cNvPr id="4100" name="Picture 4" descr="C:\Users\Utente\Desktop\erasmus 2017-2018\foto Carnevale\image2.jpeg"/>
          <p:cNvPicPr>
            <a:picLocks noChangeAspect="1" noChangeArrowheads="1"/>
          </p:cNvPicPr>
          <p:nvPr/>
        </p:nvPicPr>
        <p:blipFill>
          <a:blip r:embed="rId5" cstate="print"/>
          <a:srcRect/>
          <a:stretch>
            <a:fillRect/>
          </a:stretch>
        </p:blipFill>
        <p:spPr bwMode="auto">
          <a:xfrm>
            <a:off x="6444208" y="548680"/>
            <a:ext cx="2400267" cy="1800200"/>
          </a:xfrm>
          <a:prstGeom prst="rect">
            <a:avLst/>
          </a:prstGeom>
          <a:noFill/>
        </p:spPr>
      </p:pic>
      <p:pic>
        <p:nvPicPr>
          <p:cNvPr id="4101" name="Picture 5" descr="C:\Users\Utente\Desktop\erasmus 2017-2018\foto Carnevale\image3.jpeg"/>
          <p:cNvPicPr>
            <a:picLocks noChangeAspect="1" noChangeArrowheads="1"/>
          </p:cNvPicPr>
          <p:nvPr/>
        </p:nvPicPr>
        <p:blipFill>
          <a:blip r:embed="rId6" cstate="print"/>
          <a:srcRect/>
          <a:stretch>
            <a:fillRect/>
          </a:stretch>
        </p:blipFill>
        <p:spPr bwMode="auto">
          <a:xfrm>
            <a:off x="2123728" y="188640"/>
            <a:ext cx="2320032" cy="1740024"/>
          </a:xfrm>
          <a:prstGeom prst="rect">
            <a:avLst/>
          </a:prstGeom>
          <a:noFill/>
        </p:spPr>
      </p:pic>
      <p:pic>
        <p:nvPicPr>
          <p:cNvPr id="4102" name="Picture 6" descr="C:\Users\Utente\Desktop\erasmus 2017-2018\foto Carnevale\unnamed (1).jpg"/>
          <p:cNvPicPr>
            <a:picLocks noChangeAspect="1" noChangeArrowheads="1"/>
          </p:cNvPicPr>
          <p:nvPr/>
        </p:nvPicPr>
        <p:blipFill>
          <a:blip r:embed="rId7" cstate="print"/>
          <a:srcRect/>
          <a:stretch>
            <a:fillRect/>
          </a:stretch>
        </p:blipFill>
        <p:spPr bwMode="auto">
          <a:xfrm>
            <a:off x="7020272" y="2492896"/>
            <a:ext cx="1521042" cy="2028056"/>
          </a:xfrm>
          <a:prstGeom prst="rect">
            <a:avLst/>
          </a:prstGeom>
          <a:noFill/>
        </p:spPr>
      </p:pic>
      <p:pic>
        <p:nvPicPr>
          <p:cNvPr id="4103" name="Picture 7" descr="C:\Users\Utente\Desktop\erasmus 2017-2018\foto Carnevale\unnamed (7).jpg"/>
          <p:cNvPicPr>
            <a:picLocks noChangeAspect="1" noChangeArrowheads="1"/>
          </p:cNvPicPr>
          <p:nvPr/>
        </p:nvPicPr>
        <p:blipFill>
          <a:blip r:embed="rId8" cstate="print"/>
          <a:srcRect/>
          <a:stretch>
            <a:fillRect/>
          </a:stretch>
        </p:blipFill>
        <p:spPr bwMode="auto">
          <a:xfrm>
            <a:off x="179512" y="2204864"/>
            <a:ext cx="1683060" cy="2244080"/>
          </a:xfrm>
          <a:prstGeom prst="rect">
            <a:avLst/>
          </a:prstGeom>
          <a:noFill/>
        </p:spPr>
      </p:pic>
      <p:pic>
        <p:nvPicPr>
          <p:cNvPr id="4107" name="Picture 11" descr="C:\Users\Utente\Desktop\erasmus 2017-2018\foto Carnevale\IMG-20180211-WA0009.jpg"/>
          <p:cNvPicPr>
            <a:picLocks noChangeAspect="1" noChangeArrowheads="1"/>
          </p:cNvPicPr>
          <p:nvPr/>
        </p:nvPicPr>
        <p:blipFill>
          <a:blip r:embed="rId9" cstate="print"/>
          <a:srcRect/>
          <a:stretch>
            <a:fillRect/>
          </a:stretch>
        </p:blipFill>
        <p:spPr bwMode="auto">
          <a:xfrm>
            <a:off x="4427984" y="4509120"/>
            <a:ext cx="3200356" cy="1800200"/>
          </a:xfrm>
          <a:prstGeom prst="rect">
            <a:avLst/>
          </a:prstGeom>
          <a:noFill/>
        </p:spPr>
      </p:pic>
      <p:pic>
        <p:nvPicPr>
          <p:cNvPr id="4108" name="Picture 12" descr="C:\Users\Utente\Desktop\erasmus 2017-2018\foto Carnevale\unnamed (3).jpg"/>
          <p:cNvPicPr>
            <a:picLocks noChangeAspect="1" noChangeArrowheads="1"/>
          </p:cNvPicPr>
          <p:nvPr/>
        </p:nvPicPr>
        <p:blipFill>
          <a:blip r:embed="rId10" cstate="print"/>
          <a:srcRect/>
          <a:stretch>
            <a:fillRect/>
          </a:stretch>
        </p:blipFill>
        <p:spPr bwMode="auto">
          <a:xfrm>
            <a:off x="2051720" y="2060848"/>
            <a:ext cx="1691934" cy="2255912"/>
          </a:xfrm>
          <a:prstGeom prst="rect">
            <a:avLst/>
          </a:prstGeom>
          <a:noFill/>
        </p:spPr>
      </p:pic>
      <p:pic>
        <p:nvPicPr>
          <p:cNvPr id="4099" name="Picture 3" descr="C:\Users\Utente\Desktop\erasmus 2017-2018\foto Carnevale\image1.jpeg"/>
          <p:cNvPicPr>
            <a:picLocks noChangeAspect="1" noChangeArrowheads="1"/>
          </p:cNvPicPr>
          <p:nvPr/>
        </p:nvPicPr>
        <p:blipFill>
          <a:blip r:embed="rId11" cstate="print"/>
          <a:srcRect/>
          <a:stretch>
            <a:fillRect/>
          </a:stretch>
        </p:blipFill>
        <p:spPr bwMode="auto">
          <a:xfrm>
            <a:off x="3059832" y="2420888"/>
            <a:ext cx="3456384" cy="259228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it-IT" sz="4400" dirty="0" smtClean="0">
                <a:solidFill>
                  <a:srgbClr val="0000FF"/>
                </a:solidFill>
                <a:latin typeface="Algerian" pitchFamily="82" charset="0"/>
              </a:rPr>
              <a:t>QUINTET POEM</a:t>
            </a:r>
            <a:endParaRPr lang="it-IT" sz="4400" dirty="0">
              <a:solidFill>
                <a:srgbClr val="0000FF"/>
              </a:solidFill>
              <a:latin typeface="Algerian" pitchFamily="82" charset="0"/>
            </a:endParaRPr>
          </a:p>
        </p:txBody>
      </p:sp>
      <p:sp>
        <p:nvSpPr>
          <p:cNvPr id="10242" name="AutoShape 2" descr="image1.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45" name="AutoShape 5" descr="image5.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49" name="AutoShape 9" descr="image2.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251" name="Picture 11" descr="C:\Users\Utente\Desktop\foto 3 semestre\P_20180307_103723.jpg"/>
          <p:cNvPicPr>
            <a:picLocks noChangeAspect="1" noChangeArrowheads="1"/>
          </p:cNvPicPr>
          <p:nvPr/>
        </p:nvPicPr>
        <p:blipFill>
          <a:blip r:embed="rId2" cstate="print"/>
          <a:srcRect/>
          <a:stretch>
            <a:fillRect/>
          </a:stretch>
        </p:blipFill>
        <p:spPr bwMode="auto">
          <a:xfrm>
            <a:off x="251520" y="1340768"/>
            <a:ext cx="8320924" cy="468052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descr="C:\Users\Utente\Downloads\image3 (1).jpeg"/>
          <p:cNvPicPr>
            <a:picLocks noChangeAspect="1" noChangeArrowheads="1"/>
          </p:cNvPicPr>
          <p:nvPr/>
        </p:nvPicPr>
        <p:blipFill>
          <a:blip r:embed="rId2" cstate="print"/>
          <a:srcRect/>
          <a:stretch>
            <a:fillRect/>
          </a:stretch>
        </p:blipFill>
        <p:spPr bwMode="auto">
          <a:xfrm>
            <a:off x="2411760" y="1628800"/>
            <a:ext cx="4104456" cy="3078342"/>
          </a:xfrm>
          <a:prstGeom prst="rect">
            <a:avLst/>
          </a:prstGeom>
          <a:noFill/>
          <a:ln>
            <a:solidFill>
              <a:srgbClr val="0000FF"/>
            </a:solidFill>
          </a:ln>
        </p:spPr>
      </p:pic>
      <p:sp>
        <p:nvSpPr>
          <p:cNvPr id="10242" name="AutoShape 2" descr="image1.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243" name="Picture 3"/>
          <p:cNvPicPr>
            <a:picLocks noChangeAspect="1" noChangeArrowheads="1"/>
          </p:cNvPicPr>
          <p:nvPr/>
        </p:nvPicPr>
        <p:blipFill>
          <a:blip r:embed="rId3" cstate="print"/>
          <a:srcRect/>
          <a:stretch>
            <a:fillRect/>
          </a:stretch>
        </p:blipFill>
        <p:spPr bwMode="auto">
          <a:xfrm>
            <a:off x="611560" y="476672"/>
            <a:ext cx="2069976" cy="2759968"/>
          </a:xfrm>
          <a:prstGeom prst="rect">
            <a:avLst/>
          </a:prstGeom>
          <a:noFill/>
          <a:ln w="9525">
            <a:solidFill>
              <a:srgbClr val="0000FF"/>
            </a:solidFill>
            <a:miter lim="800000"/>
            <a:headEnd/>
            <a:tailEnd/>
          </a:ln>
        </p:spPr>
      </p:pic>
      <p:sp>
        <p:nvSpPr>
          <p:cNvPr id="10245" name="AutoShape 5" descr="image5.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49" name="AutoShape 9" descr="image2.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250" name="Picture 10"/>
          <p:cNvPicPr>
            <a:picLocks noChangeAspect="1" noChangeArrowheads="1"/>
          </p:cNvPicPr>
          <p:nvPr/>
        </p:nvPicPr>
        <p:blipFill>
          <a:blip r:embed="rId4" cstate="print"/>
          <a:srcRect/>
          <a:stretch>
            <a:fillRect/>
          </a:stretch>
        </p:blipFill>
        <p:spPr bwMode="auto">
          <a:xfrm>
            <a:off x="755576" y="3573016"/>
            <a:ext cx="1853952" cy="2471936"/>
          </a:xfrm>
          <a:prstGeom prst="rect">
            <a:avLst/>
          </a:prstGeom>
          <a:noFill/>
          <a:ln w="9525">
            <a:solidFill>
              <a:srgbClr val="0000FF"/>
            </a:solidFill>
            <a:miter lim="800000"/>
            <a:headEnd/>
            <a:tailEnd/>
          </a:ln>
        </p:spPr>
      </p:pic>
      <p:pic>
        <p:nvPicPr>
          <p:cNvPr id="10252" name="Picture 12" descr="C:\Users\Utente\Desktop\foto 3 semestre\P_20180307_103614.jpg"/>
          <p:cNvPicPr>
            <a:picLocks noChangeAspect="1" noChangeArrowheads="1"/>
          </p:cNvPicPr>
          <p:nvPr/>
        </p:nvPicPr>
        <p:blipFill>
          <a:blip r:embed="rId5" cstate="print"/>
          <a:srcRect/>
          <a:stretch>
            <a:fillRect/>
          </a:stretch>
        </p:blipFill>
        <p:spPr bwMode="auto">
          <a:xfrm>
            <a:off x="5652120" y="4725144"/>
            <a:ext cx="3200356" cy="1800200"/>
          </a:xfrm>
          <a:prstGeom prst="rect">
            <a:avLst/>
          </a:prstGeom>
          <a:noFill/>
          <a:ln>
            <a:solidFill>
              <a:srgbClr val="0000FF"/>
            </a:solidFill>
          </a:ln>
        </p:spPr>
      </p:pic>
      <p:pic>
        <p:nvPicPr>
          <p:cNvPr id="10253" name="Picture 13" descr="C:\Users\Utente\Desktop\foto 3 semestre\P_20180307_103544.jpg"/>
          <p:cNvPicPr>
            <a:picLocks noChangeAspect="1" noChangeArrowheads="1"/>
          </p:cNvPicPr>
          <p:nvPr/>
        </p:nvPicPr>
        <p:blipFill>
          <a:blip r:embed="rId6" cstate="print"/>
          <a:srcRect/>
          <a:stretch>
            <a:fillRect/>
          </a:stretch>
        </p:blipFill>
        <p:spPr bwMode="auto">
          <a:xfrm>
            <a:off x="5508104" y="404664"/>
            <a:ext cx="3456384" cy="1944216"/>
          </a:xfrm>
          <a:prstGeom prst="rect">
            <a:avLst/>
          </a:prstGeom>
          <a:noFill/>
          <a:ln>
            <a:solidFill>
              <a:srgbClr val="0000FF"/>
            </a:solid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atellite">
  <a:themeElements>
    <a:clrScheme name="Mo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Satellit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niverso">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2">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290</TotalTime>
  <Words>273</Words>
  <Application>Microsoft Office PowerPoint</Application>
  <PresentationFormat>Presentazione su schermo (4:3)</PresentationFormat>
  <Paragraphs>54</Paragraphs>
  <Slides>18</Slides>
  <Notes>0</Notes>
  <HiddenSlides>0</HiddenSlides>
  <MMClips>1</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Satellite</vt:lpstr>
      <vt:lpstr>ICS Michelini-Tocci Cagli  Italy</vt:lpstr>
      <vt:lpstr>Diapositiva 2</vt:lpstr>
      <vt:lpstr>Diapositiva 3</vt:lpstr>
      <vt:lpstr>Pen pal network</vt:lpstr>
      <vt:lpstr>TRADITIONAL DANCE</vt:lpstr>
      <vt:lpstr>CARNIVAL DAY</vt:lpstr>
      <vt:lpstr>Diapositiva 7</vt:lpstr>
      <vt:lpstr>QUINTET POEM</vt:lpstr>
      <vt:lpstr>Diapositiva 9</vt:lpstr>
      <vt:lpstr>TRANSLATE</vt:lpstr>
      <vt:lpstr>Video diary</vt:lpstr>
      <vt:lpstr>Diapositiva 12</vt:lpstr>
      <vt:lpstr>PUPPETS</vt:lpstr>
      <vt:lpstr>ERASMUS DAY 12th december</vt:lpstr>
      <vt:lpstr>Christmas activities</vt:lpstr>
      <vt:lpstr>TRASFERTA ROMANIA</vt:lpstr>
      <vt:lpstr>bulgaria</vt:lpstr>
      <vt:lpstr>AND  NOW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Michelini-Tocci Cagli  Italy</dc:title>
  <dc:creator>Utente</dc:creator>
  <cp:lastModifiedBy>Utente</cp:lastModifiedBy>
  <cp:revision>58</cp:revision>
  <dcterms:created xsi:type="dcterms:W3CDTF">2018-03-07T08:29:11Z</dcterms:created>
  <dcterms:modified xsi:type="dcterms:W3CDTF">2018-03-14T15:50:42Z</dcterms:modified>
</cp:coreProperties>
</file>