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4" r:id="rId6"/>
    <p:sldId id="262" r:id="rId7"/>
    <p:sldId id="263" r:id="rId8"/>
    <p:sldId id="272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843" y="-50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7219-EBBE-4A4A-8D6D-285158063271}" type="datetimeFigureOut">
              <a:rPr lang="it-IT" smtClean="0"/>
              <a:pPr/>
              <a:t>14/09/2017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89E2-DACE-4DFB-BB57-AC6DFD3385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7219-EBBE-4A4A-8D6D-285158063271}" type="datetimeFigureOut">
              <a:rPr lang="it-IT" smtClean="0"/>
              <a:pPr/>
              <a:t>14/09/2017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89E2-DACE-4DFB-BB57-AC6DFD3385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7219-EBBE-4A4A-8D6D-285158063271}" type="datetimeFigureOut">
              <a:rPr lang="it-IT" smtClean="0"/>
              <a:pPr/>
              <a:t>14/09/2017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89E2-DACE-4DFB-BB57-AC6DFD3385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7219-EBBE-4A4A-8D6D-285158063271}" type="datetimeFigureOut">
              <a:rPr lang="it-IT" smtClean="0"/>
              <a:pPr/>
              <a:t>14/09/2017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89E2-DACE-4DFB-BB57-AC6DFD3385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7219-EBBE-4A4A-8D6D-285158063271}" type="datetimeFigureOut">
              <a:rPr lang="it-IT" smtClean="0"/>
              <a:pPr/>
              <a:t>14/09/2017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89E2-DACE-4DFB-BB57-AC6DFD3385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7219-EBBE-4A4A-8D6D-285158063271}" type="datetimeFigureOut">
              <a:rPr lang="it-IT" smtClean="0"/>
              <a:pPr/>
              <a:t>14/09/2017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89E2-DACE-4DFB-BB57-AC6DFD33851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7219-EBBE-4A4A-8D6D-285158063271}" type="datetimeFigureOut">
              <a:rPr lang="it-IT" smtClean="0"/>
              <a:pPr/>
              <a:t>14/09/2017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89E2-DACE-4DFB-BB57-AC6DFD3385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7219-EBBE-4A4A-8D6D-285158063271}" type="datetimeFigureOut">
              <a:rPr lang="it-IT" smtClean="0"/>
              <a:pPr/>
              <a:t>14/09/2017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89E2-DACE-4DFB-BB57-AC6DFD3385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7219-EBBE-4A4A-8D6D-285158063271}" type="datetimeFigureOut">
              <a:rPr lang="it-IT" smtClean="0"/>
              <a:pPr/>
              <a:t>14/09/2017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89E2-DACE-4DFB-BB57-AC6DFD3385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7219-EBBE-4A4A-8D6D-285158063271}" type="datetimeFigureOut">
              <a:rPr lang="it-IT" smtClean="0"/>
              <a:pPr/>
              <a:t>14/09/2017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6989E2-DACE-4DFB-BB57-AC6DFD3385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7219-EBBE-4A4A-8D6D-285158063271}" type="datetimeFigureOut">
              <a:rPr lang="it-IT" smtClean="0"/>
              <a:pPr/>
              <a:t>14/09/2017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89E2-DACE-4DFB-BB57-AC6DFD3385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B877219-EBBE-4A4A-8D6D-285158063271}" type="datetimeFigureOut">
              <a:rPr lang="it-IT" smtClean="0"/>
              <a:pPr/>
              <a:t>14/09/2017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E6989E2-DACE-4DFB-BB57-AC6DFD33851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ERASMUS PLUS  2016 - 2019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REPORT 1</a:t>
            </a:r>
            <a:r>
              <a:rPr lang="it-IT" sz="2400" b="1" baseline="30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st </a:t>
            </a:r>
            <a:r>
              <a:rPr lang="it-IT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SEMESTER</a:t>
            </a:r>
            <a:endParaRPr lang="it-IT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6004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908720"/>
            <a:ext cx="7520940" cy="1584176"/>
          </a:xfrm>
        </p:spPr>
        <p:txBody>
          <a:bodyPr/>
          <a:lstStyle/>
          <a:p>
            <a:r>
              <a:rPr lang="it-IT" dirty="0" smtClean="0"/>
              <a:t>Video </a:t>
            </a:r>
            <a:r>
              <a:rPr lang="it-IT" dirty="0" err="1" smtClean="0"/>
              <a:t>diary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M</a:t>
            </a:r>
            <a:r>
              <a:rPr lang="it-IT" sz="20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it-IT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Giuseppina Gamba and a </a:t>
            </a:r>
            <a:r>
              <a:rPr lang="it-IT" sz="20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pupil</a:t>
            </a:r>
            <a:r>
              <a:rPr lang="it-IT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it-IT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it-IT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4A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7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20940" cy="998200"/>
          </a:xfrm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bodysong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Gamba, maestro Del bianco </a:t>
            </a:r>
            <a:b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classe 4^c 17 alunni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Ma la testa </a:t>
            </a:r>
            <a:r>
              <a:rPr lang="it-IT" dirty="0" err="1" smtClean="0"/>
              <a:t>dov’e’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7504" y="1700808"/>
            <a:ext cx="4320480" cy="5040560"/>
          </a:xfrm>
        </p:spPr>
        <p:txBody>
          <a:bodyPr>
            <a:normAutofit fontScale="40000" lnSpcReduction="20000"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OCCHI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GRANDI PER GUARDARE, IL CIELO, I PRATI E IL COLORE DEL MARE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NASO FINO E DI TUTTI I FIORI L’ODORE POTRAI RITROVARE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VOCE E CUORE PER CANTARE INVECE DI GRIDARE O PICCHIARE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 LABBRA ROSSE  PER PARLARE,  AMARE E ASSAPORARE.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 LE ORECCHIE PUOI SENTIRE I RUMORI DELLA SERA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 VOCI DEI TUOI CARI, LE CANZONI, GLI UCCELLI A PRIMAVERA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POI LE MANI CHE GRAN COSA,  UN FASCIO DI MORBIDI PETALI ROSA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 LORO PUOI TOCCARE, STRAPPARE , IL  VISO DELLA MAMMA ACCAREZZARE.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NOSTRO MONDO HA GRAN SEGRETI DA SVELARE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TU HAI SENSI ED IL TUO CORPO PER SCOPRIRE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TUTTA UNA VITA PER POTERLI ESERCITARE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MERAVIGLIE E GRAN MISTERI DA SCOVARE.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GAMBE FORTI PER SALTARE, GIOCARE A CALCIO E CAMMINARE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PIEDI SALDI PER SCALARE E CIME ROCCIOSE CONQUISTARE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BRACCIA LUNGHE PER NUOTARE  FRA GLI SPLENDIDI  PESCI DEL MARE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UN CUORE PER AMARE E CON QUELLO IL MONDO CONQUISTARE.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MA LA TESTA DOV’E’? NELLA LISTA NON C’E’!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NON E’ SOLO UNA PALLA VUOTA, DENTRO E’ASSAI  PREZIOSA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 IN QUELLA SOFFICE NUVOLA ROSA C’E’ L’ESSENZA VERA DI TE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USALA IN OGNI MOMENTO E SARAI  INVINCIBILE  PIU’ DEL VENTO.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PENSA!!!!!!!!!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err="1" smtClean="0"/>
              <a:t>Where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head?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4336480" cy="4967512"/>
          </a:xfrm>
        </p:spPr>
        <p:txBody>
          <a:bodyPr>
            <a:normAutofit fontScale="25000" lnSpcReduction="2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BIG EYES TO WATCH THE SKY, THE MEADOWS AND THE COLOR OF THE SEA 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NOSE UP AND SMELL THE FLOWERS OF ALL YOU CAN FIND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VOICE AND HEART TO SING INSTEAD OF CRYING OR HITTING 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RED LIPS TO SPEAK, TO LOVE AND ENJOY. 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WITH EARS CAN YOU HEAR THE SOUNDS OF THE EVENING THE VOICES OF YOUR LOVED ONES, 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SONGS, THE BIRDS A SPRING THEN THE HANDS BIG DEAL, 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BEAM OF SOFT PINK PETAL WITH THEM YOU CAN TOUCH, TEAR, 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FACE OF MOTHER CARESS. 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OUR WORLD HAS GREAT SECRETS TO DISCLOSE YOU HAVE SENSES 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YOUR BODY TO DISCOVER A WHOLE LIFE ABLE TO EXERCISE 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WONDERS AND GREAT MYSTERIES TO FIND. 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STRONG LEGS FOR JUMPING, PLAYING FOOTBALL AND WALKING FEET 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SALE FOR ROCK CLIMBING ROPES AND CONQUER 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ARMS LONG FOR SWIM BETWEEN THE BEAUTIFUL FISH OF THE SEA 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WITH A HEART TO LOVE IS TO CONQUER THE WORLD. 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BUT WHERE IS THE HEAD '? 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LIST THERE '! NOT '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ONLY ONE BALL EMPTY, IN VERY PRECIOUS 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THAT IN SOFT PINK CLOUD'S' THE ESSENCE OF TRUE YOU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USE IT AT ANY TIME 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YOU WILL BE INVINCIBLE MOST 'THE WIND. 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THINKS!!!!!!!!!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56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351272"/>
          </a:xfrm>
        </p:spPr>
        <p:txBody>
          <a:bodyPr/>
          <a:lstStyle/>
          <a:p>
            <a:r>
              <a:rPr lang="it-IT" dirty="0" err="1" smtClean="0"/>
              <a:t>Ebru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0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it-IT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Simona </a:t>
            </a:r>
            <a:r>
              <a:rPr lang="it-IT" sz="20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Polidori</a:t>
            </a:r>
            <a:r>
              <a:rPr lang="it-IT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0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it-IT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Masciotti</a:t>
            </a:r>
            <a:r>
              <a:rPr lang="it-IT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Eleonora</a:t>
            </a:r>
            <a:br>
              <a:rPr lang="it-IT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classes</a:t>
            </a:r>
            <a:r>
              <a:rPr lang="it-IT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3A and 3B, 47 </a:t>
            </a:r>
            <a:r>
              <a:rPr lang="it-IT" sz="20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pupils</a:t>
            </a:r>
            <a:r>
              <a:rPr lang="it-IT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128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Ireneo\Desktop\Nuova cartella (2)\lpheadv2_kaunas_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80" y="1052736"/>
            <a:ext cx="71287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1° PLANNING:        Kaunas   </a:t>
            </a:r>
            <a:r>
              <a:rPr lang="it-IT" dirty="0" err="1" smtClean="0"/>
              <a:t>lituania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939" y="940262"/>
            <a:ext cx="3818752" cy="208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814" y="5168901"/>
            <a:ext cx="112712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6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463">
            <a:off x="5338517" y="2132856"/>
            <a:ext cx="3317354" cy="221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1064087"/>
          </a:xfrm>
        </p:spPr>
        <p:txBody>
          <a:bodyPr/>
          <a:lstStyle/>
          <a:p>
            <a:pPr algn="ctr"/>
            <a:r>
              <a:rPr lang="it-IT" dirty="0" smtClean="0"/>
              <a:t>1° </a:t>
            </a:r>
            <a:r>
              <a:rPr lang="it-IT" dirty="0" err="1" smtClean="0"/>
              <a:t>semester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 </a:t>
            </a:r>
            <a:r>
              <a:rPr lang="it-IT" dirty="0" err="1" smtClean="0"/>
              <a:t>group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Lituania-</a:t>
            </a:r>
            <a:r>
              <a:rPr lang="it-IT" dirty="0" err="1" smtClean="0"/>
              <a:t>italia</a:t>
            </a:r>
            <a:r>
              <a:rPr lang="it-IT" dirty="0" smtClean="0"/>
              <a:t>-</a:t>
            </a:r>
            <a:r>
              <a:rPr lang="it-IT" dirty="0" err="1" smtClean="0"/>
              <a:t>grecia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7732">
            <a:off x="257556" y="2373437"/>
            <a:ext cx="2894869" cy="163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284321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F:\2016_2017\Erasmus\mobilità marzo 2017 Svezia\logo arts and tradition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365104"/>
            <a:ext cx="3311531" cy="1743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72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20940" cy="4896544"/>
          </a:xfrm>
        </p:spPr>
        <p:txBody>
          <a:bodyPr/>
          <a:lstStyle/>
          <a:p>
            <a:r>
              <a:rPr lang="it-IT" dirty="0" smtClean="0">
                <a:latin typeface="+mn-lt"/>
              </a:rPr>
              <a:t>Report 1° </a:t>
            </a:r>
            <a:r>
              <a:rPr lang="it-IT" dirty="0" err="1" smtClean="0">
                <a:latin typeface="+mn-lt"/>
              </a:rPr>
              <a:t>semester</a:t>
            </a:r>
            <a:r>
              <a:rPr lang="it-IT" dirty="0" smtClean="0">
                <a:latin typeface="+mn-lt"/>
              </a:rPr>
              <a:t> </a:t>
            </a:r>
            <a:r>
              <a:rPr lang="it-IT" dirty="0" err="1" smtClean="0">
                <a:latin typeface="+mn-lt"/>
              </a:rPr>
              <a:t>activities</a:t>
            </a:r>
            <a:r>
              <a:rPr lang="it-IT" dirty="0" smtClean="0">
                <a:latin typeface="+mn-lt"/>
              </a:rPr>
              <a:t/>
            </a:r>
            <a:br>
              <a:rPr lang="it-IT" dirty="0" smtClean="0">
                <a:latin typeface="+mn-lt"/>
              </a:rPr>
            </a:br>
            <a:r>
              <a:rPr lang="it-IT" dirty="0">
                <a:latin typeface="+mn-lt"/>
              </a:rPr>
              <a:t/>
            </a:r>
            <a:br>
              <a:rPr lang="it-IT" dirty="0">
                <a:latin typeface="+mn-lt"/>
              </a:rPr>
            </a:br>
            <a:r>
              <a:rPr lang="it-IT" cap="none" dirty="0" smtClean="0">
                <a:latin typeface="+mn-lt"/>
              </a:rPr>
              <a:t>STORY ROUND</a:t>
            </a:r>
            <a:br>
              <a:rPr lang="it-IT" cap="none" dirty="0" smtClean="0">
                <a:latin typeface="+mn-lt"/>
              </a:rPr>
            </a:br>
            <a:r>
              <a:rPr lang="it-IT" cap="none" dirty="0" err="1" smtClean="0">
                <a:latin typeface="+mn-lt"/>
              </a:rPr>
              <a:t>Mrs</a:t>
            </a:r>
            <a:r>
              <a:rPr lang="it-IT" cap="none" dirty="0" smtClean="0">
                <a:latin typeface="+mn-lt"/>
              </a:rPr>
              <a:t> Luana </a:t>
            </a:r>
            <a:r>
              <a:rPr lang="it-IT" cap="none" dirty="0" err="1" smtClean="0">
                <a:latin typeface="+mn-lt"/>
              </a:rPr>
              <a:t>Orazi</a:t>
            </a:r>
            <a:r>
              <a:rPr lang="it-IT" cap="none" dirty="0" smtClean="0">
                <a:latin typeface="+mn-lt"/>
              </a:rPr>
              <a:t> </a:t>
            </a:r>
            <a:r>
              <a:rPr lang="it-IT" cap="none" dirty="0" err="1" smtClean="0">
                <a:latin typeface="+mn-lt"/>
              </a:rPr>
              <a:t>wrote</a:t>
            </a:r>
            <a:r>
              <a:rPr lang="it-IT" cap="none" dirty="0" smtClean="0">
                <a:latin typeface="+mn-lt"/>
              </a:rPr>
              <a:t> the story </a:t>
            </a:r>
            <a:r>
              <a:rPr lang="it-IT" cap="none" dirty="0" err="1" smtClean="0">
                <a:latin typeface="+mn-lt"/>
              </a:rPr>
              <a:t>with</a:t>
            </a:r>
            <a:r>
              <a:rPr lang="it-IT" cap="none" dirty="0" smtClean="0">
                <a:latin typeface="+mn-lt"/>
              </a:rPr>
              <a:t> </a:t>
            </a:r>
            <a:r>
              <a:rPr lang="it-IT" cap="none" dirty="0" err="1" smtClean="0">
                <a:latin typeface="+mn-lt"/>
              </a:rPr>
              <a:t>classes</a:t>
            </a:r>
            <a:r>
              <a:rPr lang="it-IT" cap="none" dirty="0" smtClean="0">
                <a:latin typeface="+mn-lt"/>
              </a:rPr>
              <a:t> 2 a-b  (7 </a:t>
            </a:r>
            <a:r>
              <a:rPr lang="it-IT" cap="none" dirty="0" err="1" smtClean="0">
                <a:latin typeface="+mn-lt"/>
              </a:rPr>
              <a:t>years</a:t>
            </a:r>
            <a:r>
              <a:rPr lang="it-IT" cap="none" dirty="0" smtClean="0">
                <a:latin typeface="+mn-lt"/>
              </a:rPr>
              <a:t> </a:t>
            </a:r>
            <a:r>
              <a:rPr lang="it-IT" cap="none" dirty="0" err="1" smtClean="0">
                <a:latin typeface="+mn-lt"/>
              </a:rPr>
              <a:t>old</a:t>
            </a:r>
            <a:r>
              <a:rPr lang="it-IT" cap="none" dirty="0" smtClean="0">
                <a:latin typeface="+mn-lt"/>
              </a:rPr>
              <a:t>),  46 </a:t>
            </a:r>
            <a:r>
              <a:rPr lang="it-IT" cap="none" dirty="0" err="1" smtClean="0">
                <a:latin typeface="+mn-lt"/>
              </a:rPr>
              <a:t>pupils</a:t>
            </a:r>
            <a:r>
              <a:rPr lang="it-IT" cap="none" dirty="0" smtClean="0">
                <a:latin typeface="+mn-lt"/>
              </a:rPr>
              <a:t/>
            </a:r>
            <a:br>
              <a:rPr lang="it-IT" cap="none" dirty="0" smtClean="0">
                <a:latin typeface="+mn-lt"/>
              </a:rPr>
            </a:br>
            <a:r>
              <a:rPr lang="it-IT" cap="none" dirty="0" smtClean="0">
                <a:latin typeface="+mn-lt"/>
              </a:rPr>
              <a:t/>
            </a:r>
            <a:br>
              <a:rPr lang="it-IT" cap="none" dirty="0" smtClean="0">
                <a:latin typeface="+mn-lt"/>
              </a:rPr>
            </a:br>
            <a:r>
              <a:rPr lang="it-IT" cap="none" dirty="0" smtClean="0">
                <a:latin typeface="+mn-lt"/>
              </a:rPr>
              <a:t>The story </a:t>
            </a:r>
            <a:r>
              <a:rPr lang="it-IT" cap="none" dirty="0" err="1" smtClean="0">
                <a:latin typeface="+mn-lt"/>
              </a:rPr>
              <a:t>was</a:t>
            </a:r>
            <a:r>
              <a:rPr lang="it-IT" cap="none" dirty="0" smtClean="0">
                <a:latin typeface="+mn-lt"/>
              </a:rPr>
              <a:t> </a:t>
            </a:r>
            <a:r>
              <a:rPr lang="it-IT" cap="none" dirty="0" err="1" smtClean="0">
                <a:latin typeface="+mn-lt"/>
              </a:rPr>
              <a:t>read</a:t>
            </a:r>
            <a:r>
              <a:rPr lang="it-IT" cap="none" dirty="0" smtClean="0">
                <a:latin typeface="+mn-lt"/>
              </a:rPr>
              <a:t> </a:t>
            </a:r>
            <a:r>
              <a:rPr lang="it-IT" cap="none" dirty="0" err="1" smtClean="0">
                <a:latin typeface="+mn-lt"/>
              </a:rPr>
              <a:t>by</a:t>
            </a:r>
            <a:r>
              <a:rPr lang="it-IT" cap="none" dirty="0" smtClean="0">
                <a:latin typeface="+mn-lt"/>
              </a:rPr>
              <a:t> </a:t>
            </a:r>
            <a:r>
              <a:rPr lang="it-IT" cap="none" dirty="0" err="1" smtClean="0">
                <a:latin typeface="+mn-lt"/>
              </a:rPr>
              <a:t>Mrs</a:t>
            </a:r>
            <a:r>
              <a:rPr lang="it-IT" cap="none" dirty="0" smtClean="0">
                <a:latin typeface="+mn-lt"/>
              </a:rPr>
              <a:t> Gamba and </a:t>
            </a:r>
            <a:r>
              <a:rPr lang="it-IT" cap="none" dirty="0" err="1" smtClean="0">
                <a:latin typeface="+mn-lt"/>
              </a:rPr>
              <a:t>Mrs</a:t>
            </a:r>
            <a:r>
              <a:rPr lang="it-IT" cap="none" dirty="0" smtClean="0">
                <a:latin typeface="+mn-lt"/>
              </a:rPr>
              <a:t> Benedetti </a:t>
            </a:r>
            <a:r>
              <a:rPr lang="it-IT" cap="none" dirty="0" err="1" smtClean="0">
                <a:latin typeface="+mn-lt"/>
              </a:rPr>
              <a:t>with</a:t>
            </a:r>
            <a:r>
              <a:rPr lang="it-IT" cap="none" dirty="0" smtClean="0">
                <a:latin typeface="+mn-lt"/>
              </a:rPr>
              <a:t> the </a:t>
            </a:r>
            <a:r>
              <a:rPr lang="it-IT" cap="none" dirty="0" err="1" smtClean="0">
                <a:latin typeface="+mn-lt"/>
              </a:rPr>
              <a:t>pupils</a:t>
            </a:r>
            <a:r>
              <a:rPr lang="it-IT" cap="none" dirty="0" smtClean="0">
                <a:latin typeface="+mn-lt"/>
              </a:rPr>
              <a:t> </a:t>
            </a:r>
            <a:r>
              <a:rPr lang="it-IT" cap="none" dirty="0" err="1" smtClean="0">
                <a:latin typeface="+mn-lt"/>
              </a:rPr>
              <a:t>of</a:t>
            </a:r>
            <a:r>
              <a:rPr lang="it-IT" cap="none" dirty="0" smtClean="0">
                <a:latin typeface="+mn-lt"/>
              </a:rPr>
              <a:t> </a:t>
            </a:r>
            <a:r>
              <a:rPr lang="it-IT" cap="none" dirty="0" err="1" smtClean="0">
                <a:latin typeface="+mn-lt"/>
              </a:rPr>
              <a:t>class</a:t>
            </a:r>
            <a:r>
              <a:rPr lang="it-IT" cap="none" dirty="0" smtClean="0">
                <a:latin typeface="+mn-lt"/>
              </a:rPr>
              <a:t> 4 C (9 </a:t>
            </a:r>
            <a:r>
              <a:rPr lang="it-IT" cap="none" dirty="0" err="1" smtClean="0">
                <a:latin typeface="+mn-lt"/>
              </a:rPr>
              <a:t>years</a:t>
            </a:r>
            <a:r>
              <a:rPr lang="it-IT" cap="none" dirty="0" smtClean="0">
                <a:latin typeface="+mn-lt"/>
              </a:rPr>
              <a:t> </a:t>
            </a:r>
            <a:r>
              <a:rPr lang="it-IT" cap="none" dirty="0" err="1" smtClean="0">
                <a:latin typeface="+mn-lt"/>
              </a:rPr>
              <a:t>old</a:t>
            </a:r>
            <a:r>
              <a:rPr lang="it-IT" cap="none" dirty="0" smtClean="0">
                <a:latin typeface="+mn-lt"/>
              </a:rPr>
              <a:t>), 17 </a:t>
            </a:r>
            <a:r>
              <a:rPr lang="it-IT" cap="none" dirty="0" err="1" smtClean="0">
                <a:latin typeface="+mn-lt"/>
              </a:rPr>
              <a:t>pupils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     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2052" name="Picture 4" descr="E:\2016_2017\Erasmus\mobilità marzo 2017 Svezia\IMMAGINI PER STORY ROUND\copert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214818"/>
            <a:ext cx="3247496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69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000" y="188640"/>
            <a:ext cx="7520940" cy="1110505"/>
          </a:xfrm>
        </p:spPr>
        <p:txBody>
          <a:bodyPr/>
          <a:lstStyle/>
          <a:p>
            <a:pPr algn="ctr"/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PEN-PAL network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it-IT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Giuseppina Gamba and </a:t>
            </a:r>
            <a:r>
              <a:rPr lang="it-IT" sz="20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it-IT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Valeria Benedetti</a:t>
            </a:r>
            <a:br>
              <a:rPr lang="it-IT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classe 4C     alunni 17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916832"/>
            <a:ext cx="301779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253" y="4111109"/>
            <a:ext cx="2370137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152" y="1396098"/>
            <a:ext cx="3528392" cy="294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403" y="1767914"/>
            <a:ext cx="2454275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96809"/>
            <a:ext cx="2500313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55" y="3083321"/>
            <a:ext cx="2217737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0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864096"/>
          </a:xfrm>
        </p:spPr>
        <p:txBody>
          <a:bodyPr/>
          <a:lstStyle/>
          <a:p>
            <a:r>
              <a:rPr lang="it-IT" dirty="0" smtClean="0"/>
              <a:t>ITALIAN FAMOUS ARTIST</a:t>
            </a:r>
            <a:br>
              <a:rPr lang="it-IT" dirty="0" smtClean="0"/>
            </a:br>
            <a:r>
              <a:rPr lang="it-IT" sz="20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it-IT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Giuseppina gamba  and </a:t>
            </a:r>
            <a:r>
              <a:rPr lang="it-IT" sz="20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it-IT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Federico Burani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43" y="1124744"/>
            <a:ext cx="72580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3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CARNIVAL DAY</a:t>
            </a:r>
            <a:b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it-IT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Giuseppina Gamba  and </a:t>
            </a:r>
            <a:r>
              <a:rPr lang="it-IT" sz="20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it-IT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4C (17 </a:t>
            </a:r>
            <a:r>
              <a:rPr lang="it-IT" sz="20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pupils</a:t>
            </a:r>
            <a:r>
              <a:rPr lang="it-IT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6120680" cy="462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856" y="3438411"/>
            <a:ext cx="2796311" cy="209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6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1412776"/>
            <a:ext cx="7520940" cy="421536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 DAY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b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 smtClean="0"/>
              <a:t>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466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0"/>
            <a:ext cx="7520940" cy="6247456"/>
          </a:xfrm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Erasmus Day Agenda: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Quiz on the Country’s Presentation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Pen-Pal meeting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story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story rounds in English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Anthem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Body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parts song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Video Diary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Personalizzato 5">
      <a:dk1>
        <a:srgbClr val="000000"/>
      </a:dk1>
      <a:lt1>
        <a:srgbClr val="FFFFFF"/>
      </a:lt1>
      <a:dk2>
        <a:srgbClr val="FF0000"/>
      </a:dk2>
      <a:lt2>
        <a:srgbClr val="FFFFFF"/>
      </a:lt2>
      <a:accent1>
        <a:srgbClr val="FFFFFF"/>
      </a:accent1>
      <a:accent2>
        <a:srgbClr val="FF0000"/>
      </a:accent2>
      <a:accent3>
        <a:srgbClr val="00B050"/>
      </a:accent3>
      <a:accent4>
        <a:srgbClr val="FFFFFF"/>
      </a:accent4>
      <a:accent5>
        <a:srgbClr val="FF0000"/>
      </a:accent5>
      <a:accent6>
        <a:srgbClr val="00B050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200</TotalTime>
  <Words>282</Words>
  <Application>Microsoft Office PowerPoint</Application>
  <PresentationFormat>Presentazione su schermo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Angoli</vt:lpstr>
      <vt:lpstr>ERASMUS PLUS  2016 - 2019</vt:lpstr>
      <vt:lpstr>1° PLANNING:        Kaunas   lituania</vt:lpstr>
      <vt:lpstr>1° semester activities group Lituania-italia-grecia</vt:lpstr>
      <vt:lpstr>Report 1° semester activities  STORY ROUND Mrs Luana Orazi wrote the story with classes 2 a-b  (7 years old),  46 pupils  The story was read by Mrs Gamba and Mrs Benedetti with the pupils of class 4 C (9 years old), 17 pupils        </vt:lpstr>
      <vt:lpstr>PEN-PAL network Mrs Giuseppina Gamba and Mrs Valeria Benedetti classe 4C     alunni 17 </vt:lpstr>
      <vt:lpstr>ITALIAN FAMOUS ARTIST Mrs Giuseppina gamba  and Mr Federico Burani</vt:lpstr>
      <vt:lpstr>CARNIVAL DAY Mrs Giuseppina Gamba  and class 4C (17 pupils)</vt:lpstr>
      <vt:lpstr>ERASMUS DAY   Tuesday 7th  March 2017  . </vt:lpstr>
      <vt:lpstr>Erasmus Day Agenda:   Quiz on the Country’s Presentation  Pen-Pal meeting   story from story rounds in English   Sing National Anthem  1. Body parts song  2. Video Diary </vt:lpstr>
      <vt:lpstr>Video diary Mrs Giuseppina Gamba and a pupil from class 4A</vt:lpstr>
      <vt:lpstr>The bodysong Ins. Gamba, maestro Del bianco  classe 4^c 17 alunni  </vt:lpstr>
      <vt:lpstr>Ebru Mrs Simona Polidori and Mrs Masciotti Eleonora classes 3A and 3B, 47 pupils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PLUS  2016 - 2019</dc:title>
  <dc:creator>Ireneo</dc:creator>
  <cp:lastModifiedBy>Ireneo</cp:lastModifiedBy>
  <cp:revision>36</cp:revision>
  <dcterms:created xsi:type="dcterms:W3CDTF">2017-03-15T12:42:00Z</dcterms:created>
  <dcterms:modified xsi:type="dcterms:W3CDTF">2017-09-14T15:49:19Z</dcterms:modified>
</cp:coreProperties>
</file>