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2" r:id="rId5"/>
    <p:sldId id="259" r:id="rId6"/>
    <p:sldId id="258" r:id="rId7"/>
    <p:sldId id="261" r:id="rId8"/>
    <p:sldId id="260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D9B9-5AF4-49BC-8B05-26F2FA2AE800}" type="datetimeFigureOut">
              <a:rPr lang="it-IT" smtClean="0"/>
              <a:pPr/>
              <a:t>15/04/2018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DC62A-0092-4753-BAAF-84D5D9BAA26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it-IT" sz="8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QUINTET</a:t>
            </a:r>
            <a:endParaRPr lang="it-IT" sz="880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6400800" cy="1752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it-IT" sz="8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POEM</a:t>
            </a:r>
            <a:endParaRPr lang="it-IT" sz="8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515719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Classes</a:t>
            </a:r>
            <a:r>
              <a:rPr lang="it-IT" dirty="0" smtClean="0"/>
              <a:t> 5^ A-B-C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 smtClean="0"/>
          </a:p>
          <a:p>
            <a:r>
              <a:rPr lang="it-IT" dirty="0" smtClean="0"/>
              <a:t>Cagli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tente\Desktop\erasmus 2017-2018\foto 3 semestre\P_20180307_103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16416" cy="4677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tente\Desktop\erasmus 2017-2018\foto 3 semestre\P_20180307_103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76864" cy="4374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332656"/>
            <a:ext cx="3384376" cy="1754326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Snow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endParaRPr lang="it-IT" dirty="0" smtClean="0"/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Light, soft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dance,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flutter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flying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Fall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delicate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sky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Slowly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692696"/>
            <a:ext cx="3384376" cy="175432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Friend       </a:t>
            </a: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Generous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secret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help,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listen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suggest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None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you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precious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20072" y="2852936"/>
            <a:ext cx="3168352" cy="147732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Snow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Cold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freezing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Ricopri, raffreddi, congeli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Bianca come il latte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scendi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2708920"/>
            <a:ext cx="3600400" cy="175432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Football</a:t>
            </a:r>
          </a:p>
          <a:p>
            <a:endParaRPr lang="it-IT" dirty="0" smtClean="0"/>
          </a:p>
          <a:p>
            <a:r>
              <a:rPr lang="it-IT" dirty="0" smtClean="0"/>
              <a:t>Beautiful, </a:t>
            </a:r>
            <a:r>
              <a:rPr lang="it-IT" dirty="0" err="1" smtClean="0"/>
              <a:t>fun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Running</a:t>
            </a:r>
            <a:r>
              <a:rPr lang="it-IT" dirty="0" smtClean="0"/>
              <a:t>, </a:t>
            </a:r>
            <a:r>
              <a:rPr lang="it-IT" dirty="0" err="1" smtClean="0"/>
              <a:t>kicking</a:t>
            </a:r>
            <a:r>
              <a:rPr lang="it-IT" dirty="0" smtClean="0"/>
              <a:t>, standing </a:t>
            </a:r>
          </a:p>
          <a:p>
            <a:r>
              <a:rPr lang="it-IT" dirty="0" err="1" smtClean="0"/>
              <a:t>It</a:t>
            </a:r>
            <a:r>
              <a:rPr lang="it-IT" dirty="0" smtClean="0"/>
              <a:t>’s the </a:t>
            </a:r>
            <a:r>
              <a:rPr lang="it-IT" dirty="0" err="1" smtClean="0"/>
              <a:t>greatest</a:t>
            </a:r>
            <a:r>
              <a:rPr lang="it-IT" dirty="0" smtClean="0"/>
              <a:t> game,</a:t>
            </a:r>
          </a:p>
          <a:p>
            <a:r>
              <a:rPr lang="it-IT" dirty="0" err="1" smtClean="0"/>
              <a:t>emotional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31840" y="4653136"/>
            <a:ext cx="2592288" cy="175432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Mum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/>
          </a:p>
          <a:p>
            <a:r>
              <a:rPr lang="it-IT" dirty="0" smtClean="0"/>
              <a:t>Tender, beautiful,</a:t>
            </a:r>
          </a:p>
          <a:p>
            <a:r>
              <a:rPr lang="it-IT" dirty="0" err="1" smtClean="0"/>
              <a:t>Clean</a:t>
            </a:r>
            <a:r>
              <a:rPr lang="it-IT" dirty="0" smtClean="0"/>
              <a:t>, spread, </a:t>
            </a:r>
            <a:r>
              <a:rPr lang="it-IT" dirty="0" err="1" smtClean="0"/>
              <a:t>iron</a:t>
            </a:r>
            <a:r>
              <a:rPr lang="it-IT" dirty="0" smtClean="0"/>
              <a:t>.</a:t>
            </a:r>
          </a:p>
          <a:p>
            <a:r>
              <a:rPr lang="it-IT" dirty="0" smtClean="0"/>
              <a:t>Don’t take a break,</a:t>
            </a:r>
          </a:p>
          <a:p>
            <a:r>
              <a:rPr lang="it-IT" dirty="0" err="1" smtClean="0"/>
              <a:t>unique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Utente\Desktop\erasmus 2017-2018\quintet poem foto\5^ 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erasmus 2017-2018\quintet poem foto\5^ B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0039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erasmus 2017-2018\foto 3 semestre\P_20180307_103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884368" cy="4434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erasmus 2017-2018\foto 3 semestre\P_20180307_10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16416" cy="4677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erasmus 2017-2018\quintet poem foto\5^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92888" cy="4273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erasmus 2017-2018\foto 3 semestre\P_20180307_103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64895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erasmus 2017-2018\foto 3 semestre\P_20180307_10361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956376" cy="4475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tente\Desktop\erasmus 2017-2018\foto 3 semestre\P_20180307_103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100392" cy="4556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94</Words>
  <Application>Microsoft Office PowerPoint</Application>
  <PresentationFormat>Presentazione su schermo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QUINTET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9</cp:revision>
  <dcterms:created xsi:type="dcterms:W3CDTF">2018-04-15T14:39:04Z</dcterms:created>
  <dcterms:modified xsi:type="dcterms:W3CDTF">2018-04-15T15:07:31Z</dcterms:modified>
</cp:coreProperties>
</file>