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64" r:id="rId4"/>
    <p:sldId id="258" r:id="rId5"/>
    <p:sldId id="262" r:id="rId6"/>
    <p:sldId id="259" r:id="rId7"/>
    <p:sldId id="263" r:id="rId8"/>
    <p:sldId id="260" r:id="rId9"/>
    <p:sldId id="261" r:id="rId10"/>
    <p:sldId id="265" r:id="rId1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00FF00"/>
    <a:srgbClr val="FF00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467" autoAdjust="0"/>
  </p:normalViewPr>
  <p:slideViewPr>
    <p:cSldViewPr>
      <p:cViewPr varScale="1">
        <p:scale>
          <a:sx n="73" d="100"/>
          <a:sy n="73" d="100"/>
        </p:scale>
        <p:origin x="-129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it-IT" smtClean="0"/>
              <a:t>Fare clic per modificare lo stile del titolo</a:t>
            </a:r>
            <a:endParaRPr lang="en-US" dirty="0"/>
          </a:p>
        </p:txBody>
      </p:sp>
      <p:sp>
        <p:nvSpPr>
          <p:cNvPr id="11" name="Date Placeholder 10"/>
          <p:cNvSpPr>
            <a:spLocks noGrp="1"/>
          </p:cNvSpPr>
          <p:nvPr>
            <p:ph type="dt" sz="half" idx="10"/>
          </p:nvPr>
        </p:nvSpPr>
        <p:spPr bwMode="black"/>
        <p:txBody>
          <a:bodyPr/>
          <a:lstStyle/>
          <a:p>
            <a:fld id="{8336C620-88DB-46FD-AB14-6796BA936F10}" type="datetimeFigureOut">
              <a:rPr lang="it-IT" smtClean="0"/>
              <a:t>09/11/2016</a:t>
            </a:fld>
            <a:endParaRPr lang="it-IT"/>
          </a:p>
        </p:txBody>
      </p:sp>
      <p:sp>
        <p:nvSpPr>
          <p:cNvPr id="17" name="Slide Number Placeholder 16"/>
          <p:cNvSpPr>
            <a:spLocks noGrp="1"/>
          </p:cNvSpPr>
          <p:nvPr>
            <p:ph type="sldNum" sz="quarter" idx="11"/>
          </p:nvPr>
        </p:nvSpPr>
        <p:spPr/>
        <p:txBody>
          <a:bodyPr/>
          <a:lstStyle/>
          <a:p>
            <a:fld id="{716807FE-B125-41C0-AA56-2077615066D1}" type="slidenum">
              <a:rPr lang="it-IT" smtClean="0"/>
              <a:t>‹N›</a:t>
            </a:fld>
            <a:endParaRPr lang="it-IT"/>
          </a:p>
        </p:txBody>
      </p:sp>
      <p:sp>
        <p:nvSpPr>
          <p:cNvPr id="19" name="Footer Placeholder 18"/>
          <p:cNvSpPr>
            <a:spLocks noGrp="1"/>
          </p:cNvSpPr>
          <p:nvPr>
            <p:ph type="ftr" sz="quarter" idx="12"/>
          </p:nvPr>
        </p:nvSpPr>
        <p:spPr/>
        <p:txBody>
          <a:bodyPr/>
          <a:lstStyle/>
          <a:p>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8336C620-88DB-46FD-AB14-6796BA936F10}" type="datetimeFigureOut">
              <a:rPr lang="it-IT" smtClean="0"/>
              <a:t>09/11/2016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16807FE-B125-41C0-AA56-2077615066D1}"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8336C620-88DB-46FD-AB14-6796BA936F10}" type="datetimeFigureOut">
              <a:rPr lang="it-IT" smtClean="0"/>
              <a:t>09/11/2016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16807FE-B125-41C0-AA56-2077615066D1}" type="slidenum">
              <a:rPr lang="it-IT" smtClean="0"/>
              <a:t>‹N›</a:t>
            </a:fld>
            <a:endParaRPr lang="it-IT"/>
          </a:p>
        </p:txBody>
      </p:sp>
      <p:sp>
        <p:nvSpPr>
          <p:cNvPr id="2" name="Vertical Title 1"/>
          <p:cNvSpPr>
            <a:spLocks noGrp="1"/>
          </p:cNvSpPr>
          <p:nvPr>
            <p:ph type="title" orient="vert"/>
          </p:nvPr>
        </p:nvSpPr>
        <p:spPr>
          <a:xfrm>
            <a:off x="7239000" y="914401"/>
            <a:ext cx="926980" cy="5029200"/>
          </a:xfrm>
        </p:spPr>
        <p:txBody>
          <a:bodyPr vert="eaVert"/>
          <a:lstStyle/>
          <a:p>
            <a:r>
              <a:rPr lang="it-IT" smtClean="0"/>
              <a:t>Fare clic per modificare lo stile del titolo</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9" name="Title 8"/>
          <p:cNvSpPr>
            <a:spLocks noGrp="1"/>
          </p:cNvSpPr>
          <p:nvPr>
            <p:ph type="title"/>
          </p:nvPr>
        </p:nvSpPr>
        <p:spPr/>
        <p:txBody>
          <a:bodyPr/>
          <a:lstStyle/>
          <a:p>
            <a:r>
              <a:rPr lang="it-IT" smtClean="0"/>
              <a:t>Fare clic per modificare lo stile del titolo</a:t>
            </a:r>
            <a:endParaRPr lang="en-US"/>
          </a:p>
        </p:txBody>
      </p:sp>
      <p:sp>
        <p:nvSpPr>
          <p:cNvPr id="11" name="Date Placeholder 10"/>
          <p:cNvSpPr>
            <a:spLocks noGrp="1"/>
          </p:cNvSpPr>
          <p:nvPr>
            <p:ph type="dt" sz="half" idx="14"/>
          </p:nvPr>
        </p:nvSpPr>
        <p:spPr/>
        <p:txBody>
          <a:bodyPr/>
          <a:lstStyle/>
          <a:p>
            <a:fld id="{8336C620-88DB-46FD-AB14-6796BA936F10}" type="datetimeFigureOut">
              <a:rPr lang="it-IT" smtClean="0"/>
              <a:t>09/11/2016</a:t>
            </a:fld>
            <a:endParaRPr lang="it-IT"/>
          </a:p>
        </p:txBody>
      </p:sp>
      <p:sp>
        <p:nvSpPr>
          <p:cNvPr id="12" name="Slide Number Placeholder 11"/>
          <p:cNvSpPr>
            <a:spLocks noGrp="1"/>
          </p:cNvSpPr>
          <p:nvPr>
            <p:ph type="sldNum" sz="quarter" idx="15"/>
          </p:nvPr>
        </p:nvSpPr>
        <p:spPr/>
        <p:txBody>
          <a:bodyPr/>
          <a:lstStyle/>
          <a:p>
            <a:fld id="{716807FE-B125-41C0-AA56-2077615066D1}" type="slidenum">
              <a:rPr lang="it-IT" smtClean="0"/>
              <a:t>‹N›</a:t>
            </a:fld>
            <a:endParaRPr lang="it-IT"/>
          </a:p>
        </p:txBody>
      </p:sp>
      <p:sp>
        <p:nvSpPr>
          <p:cNvPr id="13" name="Footer Placeholder 12"/>
          <p:cNvSpPr>
            <a:spLocks noGrp="1"/>
          </p:cNvSpPr>
          <p:nvPr>
            <p:ph type="ftr" sz="quarter" idx="16"/>
          </p:nvPr>
        </p:nvSpPr>
        <p:spPr/>
        <p:txBody>
          <a:bodyPr/>
          <a:lstStyle/>
          <a:p>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it-IT" smtClean="0"/>
              <a:t>Fare clic per modificare lo stile del titolo</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13" name="Date Placeholder 12"/>
          <p:cNvSpPr>
            <a:spLocks noGrp="1"/>
          </p:cNvSpPr>
          <p:nvPr>
            <p:ph type="dt" sz="half" idx="10"/>
          </p:nvPr>
        </p:nvSpPr>
        <p:spPr/>
        <p:txBody>
          <a:bodyPr/>
          <a:lstStyle/>
          <a:p>
            <a:fld id="{8336C620-88DB-46FD-AB14-6796BA936F10}" type="datetimeFigureOut">
              <a:rPr lang="it-IT" smtClean="0"/>
              <a:t>09/11/2016</a:t>
            </a:fld>
            <a:endParaRPr lang="it-IT"/>
          </a:p>
        </p:txBody>
      </p:sp>
      <p:sp>
        <p:nvSpPr>
          <p:cNvPr id="14" name="Slide Number Placeholder 13"/>
          <p:cNvSpPr>
            <a:spLocks noGrp="1"/>
          </p:cNvSpPr>
          <p:nvPr>
            <p:ph type="sldNum" sz="quarter" idx="11"/>
          </p:nvPr>
        </p:nvSpPr>
        <p:spPr/>
        <p:txBody>
          <a:bodyPr/>
          <a:lstStyle/>
          <a:p>
            <a:fld id="{716807FE-B125-41C0-AA56-2077615066D1}" type="slidenum">
              <a:rPr lang="it-IT" smtClean="0"/>
              <a:t>‹N›</a:t>
            </a:fld>
            <a:endParaRPr lang="it-IT"/>
          </a:p>
        </p:txBody>
      </p:sp>
      <p:sp>
        <p:nvSpPr>
          <p:cNvPr id="15" name="Footer Placeholder 14"/>
          <p:cNvSpPr>
            <a:spLocks noGrp="1"/>
          </p:cNvSpPr>
          <p:nvPr>
            <p:ph type="ftr" sz="quarter" idx="12"/>
          </p:nvPr>
        </p:nvSpPr>
        <p:spPr/>
        <p:txBody>
          <a:bodyPr/>
          <a:lstStyle/>
          <a:p>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9" name="Date Placeholder 8"/>
          <p:cNvSpPr>
            <a:spLocks noGrp="1"/>
          </p:cNvSpPr>
          <p:nvPr>
            <p:ph type="dt" sz="half" idx="15"/>
          </p:nvPr>
        </p:nvSpPr>
        <p:spPr/>
        <p:txBody>
          <a:bodyPr/>
          <a:lstStyle/>
          <a:p>
            <a:fld id="{8336C620-88DB-46FD-AB14-6796BA936F10}" type="datetimeFigureOut">
              <a:rPr lang="it-IT" smtClean="0"/>
              <a:t>09/11/2016</a:t>
            </a:fld>
            <a:endParaRPr lang="it-IT"/>
          </a:p>
        </p:txBody>
      </p:sp>
      <p:sp>
        <p:nvSpPr>
          <p:cNvPr id="12" name="Slide Number Placeholder 11"/>
          <p:cNvSpPr>
            <a:spLocks noGrp="1"/>
          </p:cNvSpPr>
          <p:nvPr>
            <p:ph type="sldNum" sz="quarter" idx="16"/>
          </p:nvPr>
        </p:nvSpPr>
        <p:spPr/>
        <p:txBody>
          <a:bodyPr/>
          <a:lstStyle/>
          <a:p>
            <a:fld id="{716807FE-B125-41C0-AA56-2077615066D1}" type="slidenum">
              <a:rPr lang="it-IT" smtClean="0"/>
              <a:t>‹N›</a:t>
            </a:fld>
            <a:endParaRPr lang="it-IT"/>
          </a:p>
        </p:txBody>
      </p:sp>
      <p:sp>
        <p:nvSpPr>
          <p:cNvPr id="13" name="Footer Placeholder 12"/>
          <p:cNvSpPr>
            <a:spLocks noGrp="1"/>
          </p:cNvSpPr>
          <p:nvPr>
            <p:ph type="ftr" sz="quarter" idx="17"/>
          </p:nvPr>
        </p:nvSpPr>
        <p:spPr/>
        <p:txBody>
          <a:bodyPr/>
          <a:lstStyle/>
          <a:p>
            <a:endParaRPr lang="it-IT"/>
          </a:p>
        </p:txBody>
      </p:sp>
      <p:sp>
        <p:nvSpPr>
          <p:cNvPr id="16" name="Title 15"/>
          <p:cNvSpPr>
            <a:spLocks noGrp="1"/>
          </p:cNvSpPr>
          <p:nvPr>
            <p:ph type="title"/>
          </p:nvPr>
        </p:nvSpPr>
        <p:spPr/>
        <p:txBody>
          <a:bodyPr/>
          <a:lstStyle/>
          <a:p>
            <a:r>
              <a:rPr lang="it-IT" smtClean="0"/>
              <a:t>Fare clic per modificare lo stile del titolo</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it-IT" smtClean="0"/>
              <a:t>Fare clic per modificare stili del testo dello schema</a:t>
            </a:r>
          </a:p>
        </p:txBody>
      </p:sp>
      <p:sp>
        <p:nvSpPr>
          <p:cNvPr id="11" name="Date Placeholder 10"/>
          <p:cNvSpPr>
            <a:spLocks noGrp="1"/>
          </p:cNvSpPr>
          <p:nvPr>
            <p:ph type="dt" sz="half" idx="16"/>
          </p:nvPr>
        </p:nvSpPr>
        <p:spPr/>
        <p:txBody>
          <a:bodyPr/>
          <a:lstStyle/>
          <a:p>
            <a:fld id="{8336C620-88DB-46FD-AB14-6796BA936F10}" type="datetimeFigureOut">
              <a:rPr lang="it-IT" smtClean="0"/>
              <a:t>09/11/2016</a:t>
            </a:fld>
            <a:endParaRPr lang="it-IT"/>
          </a:p>
        </p:txBody>
      </p:sp>
      <p:sp>
        <p:nvSpPr>
          <p:cNvPr id="12" name="Slide Number Placeholder 11"/>
          <p:cNvSpPr>
            <a:spLocks noGrp="1"/>
          </p:cNvSpPr>
          <p:nvPr>
            <p:ph type="sldNum" sz="quarter" idx="17"/>
          </p:nvPr>
        </p:nvSpPr>
        <p:spPr/>
        <p:txBody>
          <a:bodyPr/>
          <a:lstStyle/>
          <a:p>
            <a:fld id="{716807FE-B125-41C0-AA56-2077615066D1}" type="slidenum">
              <a:rPr lang="it-IT" smtClean="0"/>
              <a:t>‹N›</a:t>
            </a:fld>
            <a:endParaRPr lang="it-IT"/>
          </a:p>
        </p:txBody>
      </p:sp>
      <p:sp>
        <p:nvSpPr>
          <p:cNvPr id="13" name="Footer Placeholder 12"/>
          <p:cNvSpPr>
            <a:spLocks noGrp="1"/>
          </p:cNvSpPr>
          <p:nvPr>
            <p:ph type="ftr" sz="quarter" idx="18"/>
          </p:nvPr>
        </p:nvSpPr>
        <p:spPr/>
        <p:txBody>
          <a:bodyPr/>
          <a:lstStyle/>
          <a:p>
            <a:endParaRPr lang="it-IT"/>
          </a:p>
        </p:txBody>
      </p:sp>
      <p:sp>
        <p:nvSpPr>
          <p:cNvPr id="18" name="Title 17"/>
          <p:cNvSpPr>
            <a:spLocks noGrp="1"/>
          </p:cNvSpPr>
          <p:nvPr>
            <p:ph type="title"/>
          </p:nvPr>
        </p:nvSpPr>
        <p:spPr/>
        <p:txBody>
          <a:bodyPr/>
          <a:lstStyle/>
          <a:p>
            <a:r>
              <a:rPr lang="it-IT" smtClean="0"/>
              <a:t>Fare clic per modificare lo stile del titolo</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it-IT" smtClean="0"/>
              <a:t>Fare clic per modificare lo stile del titolo</a:t>
            </a:r>
            <a:endParaRPr lang="en-US"/>
          </a:p>
        </p:txBody>
      </p:sp>
      <p:sp>
        <p:nvSpPr>
          <p:cNvPr id="15" name="Date Placeholder 14"/>
          <p:cNvSpPr>
            <a:spLocks noGrp="1"/>
          </p:cNvSpPr>
          <p:nvPr>
            <p:ph type="dt" sz="half" idx="10"/>
          </p:nvPr>
        </p:nvSpPr>
        <p:spPr/>
        <p:txBody>
          <a:bodyPr/>
          <a:lstStyle/>
          <a:p>
            <a:fld id="{8336C620-88DB-46FD-AB14-6796BA936F10}" type="datetimeFigureOut">
              <a:rPr lang="it-IT" smtClean="0"/>
              <a:t>09/11/2016</a:t>
            </a:fld>
            <a:endParaRPr lang="it-IT"/>
          </a:p>
        </p:txBody>
      </p:sp>
      <p:sp>
        <p:nvSpPr>
          <p:cNvPr id="16" name="Slide Number Placeholder 15"/>
          <p:cNvSpPr>
            <a:spLocks noGrp="1"/>
          </p:cNvSpPr>
          <p:nvPr>
            <p:ph type="sldNum" sz="quarter" idx="11"/>
          </p:nvPr>
        </p:nvSpPr>
        <p:spPr/>
        <p:txBody>
          <a:bodyPr/>
          <a:lstStyle/>
          <a:p>
            <a:fld id="{716807FE-B125-41C0-AA56-2077615066D1}" type="slidenum">
              <a:rPr lang="it-IT" smtClean="0"/>
              <a:t>‹N›</a:t>
            </a:fld>
            <a:endParaRPr lang="it-IT"/>
          </a:p>
        </p:txBody>
      </p:sp>
      <p:sp>
        <p:nvSpPr>
          <p:cNvPr id="17" name="Footer Placeholder 16"/>
          <p:cNvSpPr>
            <a:spLocks noGrp="1"/>
          </p:cNvSpPr>
          <p:nvPr>
            <p:ph type="ftr" sz="quarter" idx="12"/>
          </p:nvPr>
        </p:nvSpPr>
        <p:spPr/>
        <p:txBody>
          <a:bodyPr/>
          <a:lstStyle/>
          <a:p>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8336C620-88DB-46FD-AB14-6796BA936F10}" type="datetimeFigureOut">
              <a:rPr lang="it-IT" smtClean="0"/>
              <a:t>09/11/2016</a:t>
            </a:fld>
            <a:endParaRPr lang="it-IT"/>
          </a:p>
        </p:txBody>
      </p:sp>
      <p:sp>
        <p:nvSpPr>
          <p:cNvPr id="8" name="Slide Number Placeholder 7"/>
          <p:cNvSpPr>
            <a:spLocks noGrp="1"/>
          </p:cNvSpPr>
          <p:nvPr>
            <p:ph type="sldNum" sz="quarter" idx="11"/>
          </p:nvPr>
        </p:nvSpPr>
        <p:spPr/>
        <p:txBody>
          <a:bodyPr/>
          <a:lstStyle/>
          <a:p>
            <a:fld id="{716807FE-B125-41C0-AA56-2077615066D1}" type="slidenum">
              <a:rPr lang="it-IT" smtClean="0"/>
              <a:t>‹N›</a:t>
            </a:fld>
            <a:endParaRPr lang="it-IT"/>
          </a:p>
        </p:txBody>
      </p:sp>
      <p:sp>
        <p:nvSpPr>
          <p:cNvPr id="9" name="Footer Placeholder 8"/>
          <p:cNvSpPr>
            <a:spLocks noGrp="1"/>
          </p:cNvSpPr>
          <p:nvPr>
            <p:ph type="ftr" sz="quarter" idx="12"/>
          </p:nvPr>
        </p:nvSpPr>
        <p:spPr/>
        <p:txBody>
          <a:bodyPr/>
          <a:lstStyle/>
          <a:p>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3" name="Title 12"/>
          <p:cNvSpPr>
            <a:spLocks noGrp="1"/>
          </p:cNvSpPr>
          <p:nvPr>
            <p:ph type="title"/>
          </p:nvPr>
        </p:nvSpPr>
        <p:spPr/>
        <p:txBody>
          <a:bodyPr/>
          <a:lstStyle/>
          <a:p>
            <a:r>
              <a:rPr lang="it-IT" smtClean="0"/>
              <a:t>Fare clic per modificare lo stile del titolo</a:t>
            </a:r>
            <a:endParaRPr lang="en-US"/>
          </a:p>
        </p:txBody>
      </p:sp>
      <p:sp>
        <p:nvSpPr>
          <p:cNvPr id="16" name="Date Placeholder 15"/>
          <p:cNvSpPr>
            <a:spLocks noGrp="1"/>
          </p:cNvSpPr>
          <p:nvPr>
            <p:ph type="dt" sz="half" idx="15"/>
          </p:nvPr>
        </p:nvSpPr>
        <p:spPr/>
        <p:txBody>
          <a:bodyPr/>
          <a:lstStyle/>
          <a:p>
            <a:fld id="{8336C620-88DB-46FD-AB14-6796BA936F10}" type="datetimeFigureOut">
              <a:rPr lang="it-IT" smtClean="0"/>
              <a:t>09/11/2016</a:t>
            </a:fld>
            <a:endParaRPr lang="it-IT"/>
          </a:p>
        </p:txBody>
      </p:sp>
      <p:sp>
        <p:nvSpPr>
          <p:cNvPr id="19" name="Slide Number Placeholder 18"/>
          <p:cNvSpPr>
            <a:spLocks noGrp="1"/>
          </p:cNvSpPr>
          <p:nvPr>
            <p:ph type="sldNum" sz="quarter" idx="16"/>
          </p:nvPr>
        </p:nvSpPr>
        <p:spPr/>
        <p:txBody>
          <a:bodyPr/>
          <a:lstStyle/>
          <a:p>
            <a:fld id="{716807FE-B125-41C0-AA56-2077615066D1}" type="slidenum">
              <a:rPr lang="it-IT" smtClean="0"/>
              <a:t>‹N›</a:t>
            </a:fld>
            <a:endParaRPr lang="it-IT"/>
          </a:p>
        </p:txBody>
      </p:sp>
      <p:sp>
        <p:nvSpPr>
          <p:cNvPr id="23" name="Footer Placeholder 22"/>
          <p:cNvSpPr>
            <a:spLocks noGrp="1"/>
          </p:cNvSpPr>
          <p:nvPr>
            <p:ph type="ftr" sz="quarter" idx="17"/>
          </p:nvPr>
        </p:nvSpPr>
        <p:spPr/>
        <p:txBody>
          <a:bodyPr/>
          <a:lstStyle/>
          <a:p>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it-IT" smtClean="0"/>
              <a:t>Fare clic per modificare stili del testo dello schema</a:t>
            </a:r>
          </a:p>
        </p:txBody>
      </p:sp>
      <p:sp>
        <p:nvSpPr>
          <p:cNvPr id="12" name="Title 11"/>
          <p:cNvSpPr>
            <a:spLocks noGrp="1"/>
          </p:cNvSpPr>
          <p:nvPr>
            <p:ph type="title"/>
          </p:nvPr>
        </p:nvSpPr>
        <p:spPr>
          <a:xfrm>
            <a:off x="2514600" y="975360"/>
            <a:ext cx="4114800" cy="701040"/>
          </a:xfrm>
        </p:spPr>
        <p:txBody>
          <a:bodyPr/>
          <a:lstStyle/>
          <a:p>
            <a:r>
              <a:rPr lang="it-IT" smtClean="0"/>
              <a:t>Fare clic per modificare lo stile del titolo</a:t>
            </a:r>
            <a:endParaRPr lang="en-US"/>
          </a:p>
        </p:txBody>
      </p:sp>
      <p:sp>
        <p:nvSpPr>
          <p:cNvPr id="13" name="Date Placeholder 12"/>
          <p:cNvSpPr>
            <a:spLocks noGrp="1"/>
          </p:cNvSpPr>
          <p:nvPr>
            <p:ph type="dt" sz="half" idx="14"/>
          </p:nvPr>
        </p:nvSpPr>
        <p:spPr>
          <a:xfrm>
            <a:off x="2981325" y="273180"/>
            <a:ext cx="3181350" cy="292100"/>
          </a:xfrm>
        </p:spPr>
        <p:txBody>
          <a:bodyPr/>
          <a:lstStyle/>
          <a:p>
            <a:fld id="{8336C620-88DB-46FD-AB14-6796BA936F10}" type="datetimeFigureOut">
              <a:rPr lang="it-IT" smtClean="0"/>
              <a:t>09/11/2016</a:t>
            </a:fld>
            <a:endParaRPr lang="it-IT"/>
          </a:p>
        </p:txBody>
      </p:sp>
      <p:sp>
        <p:nvSpPr>
          <p:cNvPr id="14" name="Slide Number Placeholder 13"/>
          <p:cNvSpPr>
            <a:spLocks noGrp="1"/>
          </p:cNvSpPr>
          <p:nvPr>
            <p:ph type="sldNum" sz="quarter" idx="15"/>
          </p:nvPr>
        </p:nvSpPr>
        <p:spPr>
          <a:xfrm>
            <a:off x="4038600" y="6172200"/>
            <a:ext cx="1066800" cy="304800"/>
          </a:xfrm>
        </p:spPr>
        <p:txBody>
          <a:bodyPr/>
          <a:lstStyle/>
          <a:p>
            <a:fld id="{716807FE-B125-41C0-AA56-2077615066D1}" type="slidenum">
              <a:rPr lang="it-IT" smtClean="0"/>
              <a:t>‹N›</a:t>
            </a:fld>
            <a:endParaRPr lang="it-IT"/>
          </a:p>
        </p:txBody>
      </p:sp>
      <p:sp>
        <p:nvSpPr>
          <p:cNvPr id="15" name="Footer Placeholder 14"/>
          <p:cNvSpPr>
            <a:spLocks noGrp="1"/>
          </p:cNvSpPr>
          <p:nvPr>
            <p:ph type="ftr" sz="quarter" idx="16"/>
          </p:nvPr>
        </p:nvSpPr>
        <p:spPr>
          <a:xfrm>
            <a:off x="1447800" y="6486525"/>
            <a:ext cx="6248400" cy="292100"/>
          </a:xfrm>
        </p:spPr>
        <p:txBody>
          <a:bodyPr/>
          <a:lstStyle/>
          <a:p>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accent2">
              <a:lumMod val="75000"/>
            </a:schemeClr>
          </a:fgClr>
          <a:bgClr>
            <a:srgbClr val="C00000"/>
          </a:bgClr>
        </a:pattFill>
        <a:effectLst/>
      </p:bgPr>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8336C620-88DB-46FD-AB14-6796BA936F10}" type="datetimeFigureOut">
              <a:rPr lang="it-IT" smtClean="0"/>
              <a:t>09/11/2016</a:t>
            </a:fld>
            <a:endParaRPr lang="it-IT"/>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it-IT"/>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716807FE-B125-41C0-AA56-2077615066D1}" type="slidenum">
              <a:rPr lang="it-IT" smtClean="0"/>
              <a:t>‹N›</a:t>
            </a:fld>
            <a:endParaRPr lang="it-IT"/>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it-IT" smtClean="0"/>
              <a:t>Fare clic per modificare lo stile del titolo</a:t>
            </a:r>
            <a:endParaRPr lang="en-US" dirty="0"/>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013"/>
            <a:ext cx="9144000" cy="6913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ottotitolo 2"/>
          <p:cNvSpPr>
            <a:spLocks noGrp="1"/>
          </p:cNvSpPr>
          <p:nvPr>
            <p:ph type="subTitle" idx="1"/>
          </p:nvPr>
        </p:nvSpPr>
        <p:spPr>
          <a:xfrm>
            <a:off x="2627784" y="5805264"/>
            <a:ext cx="4013200" cy="864096"/>
          </a:xfrm>
        </p:spPr>
        <p:txBody>
          <a:bodyPr/>
          <a:lstStyle/>
          <a:p>
            <a:r>
              <a:rPr lang="it-IT" sz="4400" dirty="0" err="1" smtClean="0">
                <a:solidFill>
                  <a:srgbClr val="0033CC"/>
                </a:solidFill>
              </a:rPr>
              <a:t>Italy</a:t>
            </a:r>
            <a:endParaRPr lang="it-IT" sz="4400" dirty="0">
              <a:solidFill>
                <a:srgbClr val="0033CC"/>
              </a:solidFill>
            </a:endParaRPr>
          </a:p>
        </p:txBody>
      </p:sp>
      <p:sp>
        <p:nvSpPr>
          <p:cNvPr id="2" name="Titolo 1"/>
          <p:cNvSpPr>
            <a:spLocks noGrp="1"/>
          </p:cNvSpPr>
          <p:nvPr>
            <p:ph type="title"/>
          </p:nvPr>
        </p:nvSpPr>
        <p:spPr>
          <a:xfrm>
            <a:off x="971600" y="5229200"/>
            <a:ext cx="7200800" cy="599440"/>
          </a:xfrm>
        </p:spPr>
        <p:txBody>
          <a:bodyPr>
            <a:noAutofit/>
          </a:bodyPr>
          <a:lstStyle/>
          <a:p>
            <a:r>
              <a:rPr lang="it-IT" sz="3600" dirty="0" smtClean="0">
                <a:solidFill>
                  <a:srgbClr val="FF0000"/>
                </a:solidFill>
              </a:rPr>
              <a:t>I.C</a:t>
            </a:r>
            <a:r>
              <a:rPr lang="it-IT" sz="3600" dirty="0" smtClean="0">
                <a:solidFill>
                  <a:srgbClr val="FF0000"/>
                </a:solidFill>
              </a:rPr>
              <a:t>.   Tocci    Cagli </a:t>
            </a:r>
            <a:endParaRPr lang="it-IT" sz="3600" dirty="0">
              <a:solidFill>
                <a:srgbClr val="FF0000"/>
              </a:solidFill>
            </a:endParaRPr>
          </a:p>
        </p:txBody>
      </p:sp>
      <p:sp>
        <p:nvSpPr>
          <p:cNvPr id="4" name="Rettangolo 3"/>
          <p:cNvSpPr/>
          <p:nvPr/>
        </p:nvSpPr>
        <p:spPr>
          <a:xfrm>
            <a:off x="1402999" y="84539"/>
            <a:ext cx="6588663" cy="923330"/>
          </a:xfrm>
          <a:prstGeom prst="rect">
            <a:avLst/>
          </a:prstGeom>
          <a:noFill/>
        </p:spPr>
        <p:txBody>
          <a:bodyPr wrap="none" lIns="91440" tIns="45720" rIns="91440" bIns="45720">
            <a:spAutoFit/>
          </a:bodyPr>
          <a:lstStyle/>
          <a:p>
            <a:pPr algn="ctr"/>
            <a:r>
              <a:rPr lang="it-IT" sz="5400" b="1" cap="all" spc="0"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Carnival </a:t>
            </a:r>
            <a:r>
              <a:rPr lang="it-IT" sz="5400" b="1" cap="all" spc="0" dirty="0" err="1"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daYs</a:t>
            </a:r>
            <a:endParaRPr lang="it-IT" sz="5400" b="1" cap="all" spc="0"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777" y="1844824"/>
            <a:ext cx="3936437"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35722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sz="quarter" idx="13"/>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77375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sz="quarter" idx="13"/>
          </p:nvPr>
        </p:nvSpPr>
        <p:spPr>
          <a:xfrm>
            <a:off x="457200" y="1268760"/>
            <a:ext cx="8229600" cy="4827240"/>
          </a:xfrm>
        </p:spPr>
        <p:txBody>
          <a:bodyPr>
            <a:normAutofit/>
          </a:bodyPr>
          <a:lstStyle/>
          <a:p>
            <a:r>
              <a:rPr lang="it-IT" dirty="0" smtClean="0">
                <a:solidFill>
                  <a:schemeClr val="bg1"/>
                </a:solidFill>
              </a:rPr>
              <a:t>The</a:t>
            </a:r>
            <a:r>
              <a:rPr lang="it-IT" dirty="0">
                <a:solidFill>
                  <a:schemeClr val="bg1"/>
                </a:solidFill>
              </a:rPr>
              <a:t> </a:t>
            </a:r>
            <a:r>
              <a:rPr lang="it-IT" dirty="0" smtClean="0">
                <a:solidFill>
                  <a:schemeClr val="bg1"/>
                </a:solidFill>
              </a:rPr>
              <a:t>Carnival</a:t>
            </a:r>
            <a:r>
              <a:rPr lang="it-IT" dirty="0">
                <a:solidFill>
                  <a:schemeClr val="bg1"/>
                </a:solidFill>
              </a:rPr>
              <a:t> </a:t>
            </a:r>
            <a:r>
              <a:rPr lang="it-IT" dirty="0" err="1" smtClean="0">
                <a:solidFill>
                  <a:schemeClr val="bg1"/>
                </a:solidFill>
              </a:rPr>
              <a:t>is</a:t>
            </a:r>
            <a:r>
              <a:rPr lang="it-IT" dirty="0" smtClean="0">
                <a:solidFill>
                  <a:schemeClr val="bg1"/>
                </a:solidFill>
              </a:rPr>
              <a:t> a </a:t>
            </a:r>
            <a:r>
              <a:rPr lang="it-IT" dirty="0" err="1" smtClean="0">
                <a:solidFill>
                  <a:schemeClr val="bg1"/>
                </a:solidFill>
              </a:rPr>
              <a:t>festivity</a:t>
            </a:r>
            <a:r>
              <a:rPr lang="it-IT" dirty="0" smtClean="0">
                <a:solidFill>
                  <a:schemeClr val="bg1"/>
                </a:solidFill>
              </a:rPr>
              <a:t> </a:t>
            </a:r>
            <a:r>
              <a:rPr lang="en-US" dirty="0">
                <a:solidFill>
                  <a:schemeClr val="bg1"/>
                </a:solidFill>
              </a:rPr>
              <a:t>which it is celebrated in countries with a Catholic </a:t>
            </a:r>
            <a:r>
              <a:rPr lang="en-US" dirty="0" smtClean="0">
                <a:solidFill>
                  <a:schemeClr val="bg1"/>
                </a:solidFill>
              </a:rPr>
              <a:t>traditions. </a:t>
            </a:r>
            <a:r>
              <a:rPr lang="en-US" dirty="0">
                <a:solidFill>
                  <a:schemeClr val="bg1"/>
                </a:solidFill>
              </a:rPr>
              <a:t>The </a:t>
            </a:r>
            <a:r>
              <a:rPr lang="en-US" dirty="0" smtClean="0">
                <a:solidFill>
                  <a:schemeClr val="bg1"/>
                </a:solidFill>
              </a:rPr>
              <a:t>celebration </a:t>
            </a:r>
            <a:r>
              <a:rPr lang="en-US" dirty="0">
                <a:solidFill>
                  <a:schemeClr val="bg1"/>
                </a:solidFill>
              </a:rPr>
              <a:t>often take place in public </a:t>
            </a:r>
            <a:r>
              <a:rPr lang="en-US" dirty="0" smtClean="0">
                <a:solidFill>
                  <a:schemeClr val="bg1"/>
                </a:solidFill>
              </a:rPr>
              <a:t>parades, </a:t>
            </a:r>
            <a:r>
              <a:rPr lang="en-US" dirty="0">
                <a:solidFill>
                  <a:schemeClr val="bg1"/>
                </a:solidFill>
              </a:rPr>
              <a:t>dominated playful elements and </a:t>
            </a:r>
            <a:r>
              <a:rPr lang="en-US" dirty="0" smtClean="0">
                <a:solidFill>
                  <a:schemeClr val="bg1"/>
                </a:solidFill>
              </a:rPr>
              <a:t>imaginative. In </a:t>
            </a:r>
            <a:r>
              <a:rPr lang="en-US" dirty="0">
                <a:solidFill>
                  <a:schemeClr val="bg1"/>
                </a:solidFill>
              </a:rPr>
              <a:t>particular, the distinctive and characteristic of the </a:t>
            </a:r>
            <a:r>
              <a:rPr lang="en-US" dirty="0" smtClean="0">
                <a:solidFill>
                  <a:schemeClr val="bg1"/>
                </a:solidFill>
              </a:rPr>
              <a:t>Carnival, </a:t>
            </a:r>
            <a:r>
              <a:rPr lang="en-US" dirty="0">
                <a:solidFill>
                  <a:schemeClr val="bg1"/>
                </a:solidFill>
              </a:rPr>
              <a:t>is the use of </a:t>
            </a:r>
            <a:r>
              <a:rPr lang="en-US" dirty="0" smtClean="0">
                <a:solidFill>
                  <a:schemeClr val="bg1"/>
                </a:solidFill>
              </a:rPr>
              <a:t>the mask. </a:t>
            </a:r>
          </a:p>
          <a:p>
            <a:r>
              <a:rPr lang="en-US" dirty="0" smtClean="0">
                <a:solidFill>
                  <a:schemeClr val="bg1"/>
                </a:solidFill>
              </a:rPr>
              <a:t>The </a:t>
            </a:r>
            <a:r>
              <a:rPr lang="en-US" dirty="0">
                <a:solidFill>
                  <a:schemeClr val="bg1"/>
                </a:solidFill>
              </a:rPr>
              <a:t>word Carnival comes from the Latin </a:t>
            </a:r>
            <a:r>
              <a:rPr lang="en-US" dirty="0" smtClean="0">
                <a:solidFill>
                  <a:schemeClr val="bg1"/>
                </a:solidFill>
              </a:rPr>
              <a:t>“</a:t>
            </a:r>
            <a:r>
              <a:rPr lang="en-US" i="1" dirty="0" err="1" smtClean="0">
                <a:solidFill>
                  <a:schemeClr val="bg1"/>
                </a:solidFill>
              </a:rPr>
              <a:t>carnem</a:t>
            </a:r>
            <a:r>
              <a:rPr lang="en-US" i="1" dirty="0" smtClean="0">
                <a:solidFill>
                  <a:schemeClr val="bg1"/>
                </a:solidFill>
              </a:rPr>
              <a:t> </a:t>
            </a:r>
            <a:r>
              <a:rPr lang="en-US" i="1" dirty="0" err="1" smtClean="0">
                <a:solidFill>
                  <a:schemeClr val="bg1"/>
                </a:solidFill>
              </a:rPr>
              <a:t>levare</a:t>
            </a:r>
            <a:r>
              <a:rPr lang="en-US" i="1" dirty="0" smtClean="0">
                <a:solidFill>
                  <a:schemeClr val="bg1"/>
                </a:solidFill>
              </a:rPr>
              <a:t>” </a:t>
            </a:r>
            <a:r>
              <a:rPr lang="en-US" dirty="0" smtClean="0">
                <a:solidFill>
                  <a:schemeClr val="bg1"/>
                </a:solidFill>
              </a:rPr>
              <a:t>(“to eliminate </a:t>
            </a:r>
            <a:r>
              <a:rPr lang="en-US" dirty="0">
                <a:solidFill>
                  <a:schemeClr val="bg1"/>
                </a:solidFill>
              </a:rPr>
              <a:t>meat"), as it indicated the banquet that was held on the last day of </a:t>
            </a:r>
            <a:r>
              <a:rPr lang="en-US" dirty="0" smtClean="0">
                <a:solidFill>
                  <a:schemeClr val="bg1"/>
                </a:solidFill>
              </a:rPr>
              <a:t>Carnival, </a:t>
            </a:r>
            <a:r>
              <a:rPr lang="en-US" dirty="0">
                <a:solidFill>
                  <a:schemeClr val="bg1"/>
                </a:solidFill>
              </a:rPr>
              <a:t>just before the period of abstinence and fasting of Lent, 40 days before </a:t>
            </a:r>
            <a:r>
              <a:rPr lang="en-US" dirty="0" smtClean="0">
                <a:solidFill>
                  <a:schemeClr val="bg1"/>
                </a:solidFill>
              </a:rPr>
              <a:t>Easter. </a:t>
            </a:r>
          </a:p>
          <a:p>
            <a:r>
              <a:rPr lang="en-US" dirty="0" smtClean="0">
                <a:solidFill>
                  <a:schemeClr val="bg1"/>
                </a:solidFill>
              </a:rPr>
              <a:t>The </a:t>
            </a:r>
            <a:r>
              <a:rPr lang="en-US" dirty="0">
                <a:solidFill>
                  <a:schemeClr val="bg1"/>
                </a:solidFill>
              </a:rPr>
              <a:t>main festivities take place on Carnival Thursday and </a:t>
            </a:r>
            <a:r>
              <a:rPr lang="en-US" dirty="0" smtClean="0">
                <a:solidFill>
                  <a:schemeClr val="bg1"/>
                </a:solidFill>
              </a:rPr>
              <a:t> </a:t>
            </a:r>
            <a:r>
              <a:rPr lang="en-US" dirty="0">
                <a:solidFill>
                  <a:schemeClr val="bg1"/>
                </a:solidFill>
              </a:rPr>
              <a:t>Tuesday, that the last Thursday and the last Tuesday before Lent. In particular, </a:t>
            </a:r>
            <a:r>
              <a:rPr lang="en-US" dirty="0" smtClean="0">
                <a:solidFill>
                  <a:schemeClr val="bg1"/>
                </a:solidFill>
              </a:rPr>
              <a:t>closing days of the Carnival </a:t>
            </a:r>
            <a:r>
              <a:rPr lang="en-US" dirty="0">
                <a:solidFill>
                  <a:schemeClr val="bg1"/>
                </a:solidFill>
              </a:rPr>
              <a:t>festivities, as Lent begins with </a:t>
            </a:r>
            <a:r>
              <a:rPr lang="en-US" dirty="0" smtClean="0">
                <a:solidFill>
                  <a:schemeClr val="bg1"/>
                </a:solidFill>
              </a:rPr>
              <a:t>Ash’s </a:t>
            </a:r>
            <a:r>
              <a:rPr lang="en-US" dirty="0">
                <a:solidFill>
                  <a:schemeClr val="bg1"/>
                </a:solidFill>
              </a:rPr>
              <a:t>Wednesday.</a:t>
            </a:r>
            <a:endParaRPr lang="it-IT" dirty="0">
              <a:solidFill>
                <a:schemeClr val="bg1"/>
              </a:solidFill>
            </a:endParaRPr>
          </a:p>
        </p:txBody>
      </p:sp>
      <p:sp>
        <p:nvSpPr>
          <p:cNvPr id="3" name="Titolo 2"/>
          <p:cNvSpPr>
            <a:spLocks noGrp="1"/>
          </p:cNvSpPr>
          <p:nvPr>
            <p:ph type="title"/>
          </p:nvPr>
        </p:nvSpPr>
        <p:spPr>
          <a:xfrm>
            <a:off x="2555776" y="332656"/>
            <a:ext cx="4114800" cy="701040"/>
          </a:xfrm>
          <a:ln>
            <a:solidFill>
              <a:srgbClr val="FFFF00"/>
            </a:solidFill>
          </a:ln>
        </p:spPr>
        <p:txBody>
          <a:bodyPr/>
          <a:lstStyle/>
          <a:p>
            <a:r>
              <a:rPr lang="it-IT" dirty="0" smtClean="0"/>
              <a:t>WHY CARNIVAL WORD?</a:t>
            </a:r>
            <a:endParaRPr lang="it-IT" dirty="0"/>
          </a:p>
        </p:txBody>
      </p:sp>
    </p:spTree>
    <p:extLst>
      <p:ext uri="{BB962C8B-B14F-4D97-AF65-F5344CB8AC3E}">
        <p14:creationId xmlns:p14="http://schemas.microsoft.com/office/powerpoint/2010/main" val="18868120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907704" y="404664"/>
            <a:ext cx="5760640" cy="701040"/>
          </a:xfrm>
          <a:ln>
            <a:solidFill>
              <a:srgbClr val="FFFF00"/>
            </a:solidFill>
          </a:ln>
        </p:spPr>
        <p:txBody>
          <a:bodyPr/>
          <a:lstStyle/>
          <a:p>
            <a:r>
              <a:rPr lang="it-IT" dirty="0" smtClean="0"/>
              <a:t>The </a:t>
            </a:r>
            <a:r>
              <a:rPr lang="it-IT" dirty="0" err="1" smtClean="0"/>
              <a:t>masks</a:t>
            </a:r>
            <a:r>
              <a:rPr lang="it-IT" dirty="0" smtClean="0"/>
              <a:t> of </a:t>
            </a:r>
            <a:r>
              <a:rPr lang="it-IT" dirty="0" err="1" smtClean="0"/>
              <a:t>Art’s</a:t>
            </a:r>
            <a:r>
              <a:rPr lang="it-IT" dirty="0" smtClean="0"/>
              <a:t> comedy</a:t>
            </a:r>
            <a:endParaRPr lang="it-IT" dirty="0"/>
          </a:p>
        </p:txBody>
      </p:sp>
      <p:sp>
        <p:nvSpPr>
          <p:cNvPr id="4" name="Segnaposto contenuto 3"/>
          <p:cNvSpPr>
            <a:spLocks noGrp="1"/>
          </p:cNvSpPr>
          <p:nvPr>
            <p:ph sz="quarter" idx="13"/>
          </p:nvPr>
        </p:nvSpPr>
        <p:spPr>
          <a:xfrm>
            <a:off x="457200" y="1196752"/>
            <a:ext cx="8229600" cy="4075176"/>
          </a:xfrm>
        </p:spPr>
        <p:txBody>
          <a:bodyPr/>
          <a:lstStyle/>
          <a:p>
            <a:r>
              <a:rPr lang="en-US" dirty="0">
                <a:solidFill>
                  <a:schemeClr val="bg1"/>
                </a:solidFill>
              </a:rPr>
              <a:t>Masks, in the </a:t>
            </a:r>
            <a:r>
              <a:rPr lang="en-US" dirty="0" smtClean="0">
                <a:solidFill>
                  <a:schemeClr val="bg1"/>
                </a:solidFill>
              </a:rPr>
              <a:t>Art’s Comedy, </a:t>
            </a:r>
            <a:r>
              <a:rPr lang="en-US" dirty="0">
                <a:solidFill>
                  <a:schemeClr val="bg1"/>
                </a:solidFill>
              </a:rPr>
              <a:t>are characters representing the vices and virtues of man: they are stereotypes, they wear a distinctive habit and move with codified gestures. Carlo Goldoni, Venetian playwright, wrote many comedies of these </a:t>
            </a:r>
            <a:r>
              <a:rPr lang="en-US" dirty="0" smtClean="0">
                <a:solidFill>
                  <a:schemeClr val="bg1"/>
                </a:solidFill>
              </a:rPr>
              <a:t>masks.</a:t>
            </a:r>
            <a:endParaRPr lang="it-IT" dirty="0">
              <a:solidFill>
                <a:schemeClr val="bg1"/>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175" y="2996952"/>
            <a:ext cx="4819650" cy="368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86283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79513" y="188640"/>
            <a:ext cx="1656183" cy="2955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356992"/>
            <a:ext cx="1766129" cy="3151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233102"/>
            <a:ext cx="1564355" cy="2791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312" y="836712"/>
            <a:ext cx="1614190"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5042" y="3717032"/>
            <a:ext cx="1524000" cy="2719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p:cNvSpPr txBox="1"/>
          <p:nvPr/>
        </p:nvSpPr>
        <p:spPr>
          <a:xfrm>
            <a:off x="598803" y="2590513"/>
            <a:ext cx="3325125" cy="646331"/>
          </a:xfrm>
          <a:prstGeom prst="rect">
            <a:avLst/>
          </a:prstGeom>
          <a:noFill/>
        </p:spPr>
        <p:txBody>
          <a:bodyPr wrap="square" rtlCol="0">
            <a:spAutoFit/>
          </a:bodyPr>
          <a:lstStyle/>
          <a:p>
            <a:r>
              <a:rPr lang="it-IT" b="1" dirty="0" smtClean="0">
                <a:solidFill>
                  <a:srgbClr val="002060"/>
                </a:solidFill>
              </a:rPr>
              <a:t>Arlecchino: </a:t>
            </a:r>
            <a:r>
              <a:rPr lang="it-IT" b="1" dirty="0" err="1" smtClean="0">
                <a:solidFill>
                  <a:srgbClr val="002060"/>
                </a:solidFill>
              </a:rPr>
              <a:t>trickster</a:t>
            </a:r>
            <a:r>
              <a:rPr lang="it-IT" b="1" dirty="0" smtClean="0">
                <a:solidFill>
                  <a:srgbClr val="002060"/>
                </a:solidFill>
              </a:rPr>
              <a:t> </a:t>
            </a:r>
            <a:r>
              <a:rPr lang="it-IT" b="1" dirty="0" err="1">
                <a:solidFill>
                  <a:srgbClr val="002060"/>
                </a:solidFill>
              </a:rPr>
              <a:t>servant</a:t>
            </a:r>
            <a:r>
              <a:rPr lang="it-IT" b="1" dirty="0">
                <a:solidFill>
                  <a:srgbClr val="002060"/>
                </a:solidFill>
              </a:rPr>
              <a:t>, </a:t>
            </a:r>
            <a:r>
              <a:rPr lang="it-IT" b="1" dirty="0" err="1">
                <a:solidFill>
                  <a:srgbClr val="002060"/>
                </a:solidFill>
              </a:rPr>
              <a:t>always</a:t>
            </a:r>
            <a:r>
              <a:rPr lang="it-IT" b="1" dirty="0">
                <a:solidFill>
                  <a:srgbClr val="002060"/>
                </a:solidFill>
              </a:rPr>
              <a:t> </a:t>
            </a:r>
            <a:r>
              <a:rPr lang="it-IT" b="1" dirty="0" err="1">
                <a:solidFill>
                  <a:srgbClr val="002060"/>
                </a:solidFill>
              </a:rPr>
              <a:t>hungry</a:t>
            </a:r>
            <a:endParaRPr lang="it-IT" b="1" dirty="0">
              <a:solidFill>
                <a:srgbClr val="002060"/>
              </a:solidFill>
            </a:endParaRPr>
          </a:p>
        </p:txBody>
      </p:sp>
      <p:sp>
        <p:nvSpPr>
          <p:cNvPr id="7" name="CasellaDiTesto 6"/>
          <p:cNvSpPr txBox="1"/>
          <p:nvPr/>
        </p:nvSpPr>
        <p:spPr>
          <a:xfrm>
            <a:off x="0" y="5906889"/>
            <a:ext cx="3384376" cy="923330"/>
          </a:xfrm>
          <a:prstGeom prst="rect">
            <a:avLst/>
          </a:prstGeom>
          <a:noFill/>
        </p:spPr>
        <p:txBody>
          <a:bodyPr wrap="square" rtlCol="0">
            <a:spAutoFit/>
          </a:bodyPr>
          <a:lstStyle/>
          <a:p>
            <a:r>
              <a:rPr lang="it-IT" b="1" dirty="0" smtClean="0">
                <a:solidFill>
                  <a:srgbClr val="00FF00"/>
                </a:solidFill>
              </a:rPr>
              <a:t>Colombina: </a:t>
            </a:r>
            <a:r>
              <a:rPr lang="en-US" b="1" dirty="0" smtClean="0">
                <a:solidFill>
                  <a:srgbClr val="00FF00"/>
                </a:solidFill>
              </a:rPr>
              <a:t>maid and </a:t>
            </a:r>
            <a:r>
              <a:rPr lang="en-US" b="1" dirty="0">
                <a:solidFill>
                  <a:srgbClr val="00FF00"/>
                </a:solidFill>
              </a:rPr>
              <a:t>mischievous </a:t>
            </a:r>
            <a:r>
              <a:rPr lang="en-US" b="1" dirty="0" smtClean="0">
                <a:solidFill>
                  <a:srgbClr val="00FF00"/>
                </a:solidFill>
              </a:rPr>
              <a:t>clever, loved </a:t>
            </a:r>
            <a:r>
              <a:rPr lang="en-US" b="1" dirty="0">
                <a:solidFill>
                  <a:srgbClr val="00FF00"/>
                </a:solidFill>
              </a:rPr>
              <a:t>by Harlequin</a:t>
            </a:r>
            <a:endParaRPr lang="it-IT" b="1" dirty="0">
              <a:solidFill>
                <a:srgbClr val="00FF00"/>
              </a:solidFill>
            </a:endParaRPr>
          </a:p>
        </p:txBody>
      </p:sp>
      <p:sp>
        <p:nvSpPr>
          <p:cNvPr id="8" name="CasellaDiTesto 7"/>
          <p:cNvSpPr txBox="1"/>
          <p:nvPr/>
        </p:nvSpPr>
        <p:spPr>
          <a:xfrm>
            <a:off x="4663382" y="1805683"/>
            <a:ext cx="2860946" cy="923330"/>
          </a:xfrm>
          <a:prstGeom prst="rect">
            <a:avLst/>
          </a:prstGeom>
          <a:noFill/>
        </p:spPr>
        <p:txBody>
          <a:bodyPr wrap="square" rtlCol="0">
            <a:spAutoFit/>
          </a:bodyPr>
          <a:lstStyle/>
          <a:p>
            <a:r>
              <a:rPr lang="it-IT" b="1" dirty="0" smtClean="0">
                <a:solidFill>
                  <a:srgbClr val="00B050"/>
                </a:solidFill>
              </a:rPr>
              <a:t>Brighella:</a:t>
            </a:r>
            <a:r>
              <a:rPr lang="en-US" b="1" dirty="0" smtClean="0">
                <a:solidFill>
                  <a:srgbClr val="00B050"/>
                </a:solidFill>
              </a:rPr>
              <a:t>crafty </a:t>
            </a:r>
            <a:r>
              <a:rPr lang="en-US" b="1" dirty="0">
                <a:solidFill>
                  <a:srgbClr val="00B050"/>
                </a:solidFill>
              </a:rPr>
              <a:t>servant, always at odds with Harlequin</a:t>
            </a:r>
            <a:endParaRPr lang="it-IT" b="1" dirty="0">
              <a:solidFill>
                <a:srgbClr val="00B050"/>
              </a:solidFill>
            </a:endParaRPr>
          </a:p>
        </p:txBody>
      </p:sp>
      <p:sp>
        <p:nvSpPr>
          <p:cNvPr id="9" name="CasellaDiTesto 8"/>
          <p:cNvSpPr txBox="1"/>
          <p:nvPr/>
        </p:nvSpPr>
        <p:spPr>
          <a:xfrm>
            <a:off x="6353753" y="252884"/>
            <a:ext cx="2664296" cy="646331"/>
          </a:xfrm>
          <a:prstGeom prst="rect">
            <a:avLst/>
          </a:prstGeom>
          <a:noFill/>
        </p:spPr>
        <p:txBody>
          <a:bodyPr wrap="square" rtlCol="0">
            <a:spAutoFit/>
          </a:bodyPr>
          <a:lstStyle/>
          <a:p>
            <a:r>
              <a:rPr lang="it-IT" b="1" dirty="0" smtClean="0">
                <a:solidFill>
                  <a:srgbClr val="FF00FF"/>
                </a:solidFill>
              </a:rPr>
              <a:t>Balanzone: the </a:t>
            </a:r>
            <a:r>
              <a:rPr lang="it-IT" b="1" dirty="0" err="1" smtClean="0">
                <a:solidFill>
                  <a:srgbClr val="FF00FF"/>
                </a:solidFill>
              </a:rPr>
              <a:t>conceited</a:t>
            </a:r>
            <a:r>
              <a:rPr lang="it-IT" b="1" dirty="0" smtClean="0">
                <a:solidFill>
                  <a:srgbClr val="FF00FF"/>
                </a:solidFill>
              </a:rPr>
              <a:t> </a:t>
            </a:r>
            <a:r>
              <a:rPr lang="it-IT" b="1" dirty="0" err="1" smtClean="0">
                <a:solidFill>
                  <a:srgbClr val="FF00FF"/>
                </a:solidFill>
              </a:rPr>
              <a:t>doctor</a:t>
            </a:r>
            <a:r>
              <a:rPr lang="it-IT" b="1" dirty="0" smtClean="0">
                <a:solidFill>
                  <a:srgbClr val="FF00FF"/>
                </a:solidFill>
              </a:rPr>
              <a:t> </a:t>
            </a:r>
            <a:endParaRPr lang="it-IT" b="1" dirty="0">
              <a:solidFill>
                <a:srgbClr val="FF00FF"/>
              </a:solidFill>
            </a:endParaRPr>
          </a:p>
        </p:txBody>
      </p:sp>
      <p:sp>
        <p:nvSpPr>
          <p:cNvPr id="10" name="CasellaDiTesto 9"/>
          <p:cNvSpPr txBox="1"/>
          <p:nvPr/>
        </p:nvSpPr>
        <p:spPr>
          <a:xfrm>
            <a:off x="5617760" y="5974755"/>
            <a:ext cx="3526240" cy="923330"/>
          </a:xfrm>
          <a:prstGeom prst="rect">
            <a:avLst/>
          </a:prstGeom>
          <a:noFill/>
        </p:spPr>
        <p:txBody>
          <a:bodyPr wrap="square" rtlCol="0">
            <a:spAutoFit/>
          </a:bodyPr>
          <a:lstStyle/>
          <a:p>
            <a:r>
              <a:rPr lang="it-IT" b="1" dirty="0" smtClean="0">
                <a:solidFill>
                  <a:srgbClr val="00FFFF"/>
                </a:solidFill>
              </a:rPr>
              <a:t>Pantalone: </a:t>
            </a:r>
            <a:r>
              <a:rPr lang="en-US" b="1" dirty="0">
                <a:solidFill>
                  <a:srgbClr val="00FFFF"/>
                </a:solidFill>
              </a:rPr>
              <a:t>old merchant who loves beautiful women</a:t>
            </a:r>
            <a:endParaRPr lang="it-IT" b="1" dirty="0">
              <a:solidFill>
                <a:srgbClr val="00FFFF"/>
              </a:solidFill>
            </a:endParaRPr>
          </a:p>
        </p:txBody>
      </p:sp>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9832" y="3501008"/>
            <a:ext cx="1452321" cy="2594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asellaDiTesto 11"/>
          <p:cNvSpPr txBox="1"/>
          <p:nvPr/>
        </p:nvSpPr>
        <p:spPr>
          <a:xfrm>
            <a:off x="3980479" y="3505022"/>
            <a:ext cx="3274563" cy="923330"/>
          </a:xfrm>
          <a:prstGeom prst="rect">
            <a:avLst/>
          </a:prstGeom>
          <a:noFill/>
        </p:spPr>
        <p:txBody>
          <a:bodyPr wrap="square" rtlCol="0">
            <a:spAutoFit/>
          </a:bodyPr>
          <a:lstStyle/>
          <a:p>
            <a:r>
              <a:rPr lang="it-IT" b="1" dirty="0" smtClean="0">
                <a:solidFill>
                  <a:srgbClr val="FFC000"/>
                </a:solidFill>
              </a:rPr>
              <a:t>Pulcinella: </a:t>
            </a:r>
            <a:r>
              <a:rPr lang="en-US" b="1" dirty="0" smtClean="0">
                <a:solidFill>
                  <a:srgbClr val="FFC000"/>
                </a:solidFill>
              </a:rPr>
              <a:t>melancholic </a:t>
            </a:r>
            <a:r>
              <a:rPr lang="en-US" b="1" dirty="0">
                <a:solidFill>
                  <a:srgbClr val="FFC000"/>
                </a:solidFill>
              </a:rPr>
              <a:t>servant, silly but at the same time wise</a:t>
            </a:r>
            <a:endParaRPr lang="it-IT" b="1" dirty="0">
              <a:solidFill>
                <a:srgbClr val="FFC000"/>
              </a:solidFill>
            </a:endParaRPr>
          </a:p>
        </p:txBody>
      </p:sp>
    </p:spTree>
    <p:extLst>
      <p:ext uri="{BB962C8B-B14F-4D97-AF65-F5344CB8AC3E}">
        <p14:creationId xmlns:p14="http://schemas.microsoft.com/office/powerpoint/2010/main" val="22844743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sz="quarter" idx="13"/>
          </p:nvPr>
        </p:nvSpPr>
        <p:spPr>
          <a:xfrm>
            <a:off x="467544" y="1052736"/>
            <a:ext cx="8229600" cy="5115272"/>
          </a:xfrm>
        </p:spPr>
        <p:txBody>
          <a:bodyPr>
            <a:normAutofit/>
          </a:bodyPr>
          <a:lstStyle/>
          <a:p>
            <a:r>
              <a:rPr lang="it-IT" dirty="0"/>
              <a:t> </a:t>
            </a:r>
            <a:r>
              <a:rPr lang="en-US" dirty="0" smtClean="0">
                <a:solidFill>
                  <a:schemeClr val="bg1"/>
                </a:solidFill>
              </a:rPr>
              <a:t>People wearing masks and costumes, they can totally conceal his identity and thus clears all forms of belonging to social class, gender, religion. Everyone can determine attitudes and behavior based on the new costumes. For this reason, continuous greeting when you meet a new "character" was simply “hello lady mask”. </a:t>
            </a:r>
          </a:p>
          <a:p>
            <a:r>
              <a:rPr lang="en-US" dirty="0" smtClean="0">
                <a:solidFill>
                  <a:schemeClr val="bg1"/>
                </a:solidFill>
              </a:rPr>
              <a:t>The joyous undercover participation to this collective ritual disguise was, and still is, the very essence of the carnival. </a:t>
            </a:r>
          </a:p>
          <a:p>
            <a:r>
              <a:rPr lang="en-US" dirty="0" smtClean="0">
                <a:solidFill>
                  <a:schemeClr val="bg1"/>
                </a:solidFill>
              </a:rPr>
              <a:t>A carefree period of freedom from their daily routine and all the prejudice and slander, also be imposed.</a:t>
            </a:r>
          </a:p>
          <a:p>
            <a:r>
              <a:rPr lang="en-US" dirty="0" smtClean="0">
                <a:solidFill>
                  <a:schemeClr val="bg1"/>
                </a:solidFill>
              </a:rPr>
              <a:t> With the increasingly common practice of disguises for the carnival in Venice he was born from nothing and gradually developed a real trade in masks and costumes.</a:t>
            </a:r>
            <a:endParaRPr lang="it-IT" dirty="0">
              <a:solidFill>
                <a:schemeClr val="bg1"/>
              </a:solidFill>
            </a:endParaRPr>
          </a:p>
        </p:txBody>
      </p:sp>
    </p:spTree>
    <p:extLst>
      <p:ext uri="{BB962C8B-B14F-4D97-AF65-F5344CB8AC3E}">
        <p14:creationId xmlns:p14="http://schemas.microsoft.com/office/powerpoint/2010/main" val="1185857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251520" y="548680"/>
            <a:ext cx="8712968" cy="576064"/>
          </a:xfrm>
          <a:ln>
            <a:solidFill>
              <a:srgbClr val="FFFF00"/>
            </a:solidFill>
          </a:ln>
        </p:spPr>
        <p:txBody>
          <a:bodyPr>
            <a:normAutofit/>
          </a:bodyPr>
          <a:lstStyle/>
          <a:p>
            <a:r>
              <a:rPr lang="it-IT" cap="none" dirty="0" smtClean="0"/>
              <a:t>VENICE’S  CARNIVAL</a:t>
            </a:r>
            <a:endParaRPr lang="it-IT" cap="none" dirty="0"/>
          </a:p>
        </p:txBody>
      </p:sp>
      <p:pic>
        <p:nvPicPr>
          <p:cNvPr id="1026"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215948" y="1196752"/>
            <a:ext cx="3307445"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s://upload.wikimedia.org/wikipedia/commons/thumb/e/ec/Venezia_carnevale_6.jpg/800px-Venezia_carnevale_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5909" y="1295368"/>
            <a:ext cx="3639140" cy="272935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6452" y="4240840"/>
            <a:ext cx="3046005" cy="2284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4648318"/>
            <a:ext cx="2736304" cy="2052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https://upload.wikimedia.org/wikipedia/commons/d/dd/Venezia_-_Maschera_in_Piazza_San_Marc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93561" y="4645751"/>
            <a:ext cx="3028729" cy="18795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upload.wikimedia.org/wikipedia/commons/thumb/e/e5/VeniceShopWindow.jpg/1024px-VeniceShopWindow.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23728" y="3464159"/>
            <a:ext cx="2448272" cy="162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5475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2411760" y="332656"/>
            <a:ext cx="4114800" cy="701040"/>
          </a:xfrm>
          <a:ln>
            <a:solidFill>
              <a:srgbClr val="FFFF00"/>
            </a:solidFill>
          </a:ln>
        </p:spPr>
        <p:txBody>
          <a:bodyPr/>
          <a:lstStyle/>
          <a:p>
            <a:r>
              <a:rPr lang="it-IT" dirty="0" smtClean="0"/>
              <a:t>VIAREGGIO’S CARNIVAL</a:t>
            </a:r>
            <a:endParaRPr lang="it-IT" dirty="0"/>
          </a:p>
        </p:txBody>
      </p:sp>
      <p:pic>
        <p:nvPicPr>
          <p:cNvPr id="2050" name="Picture 2" descr="https://upload.wikimedia.org/wikipedia/commons/thumb/2/26/Leonardo_Da_Vinci_a_Viareggio.jpg/800px-Leonardo_Da_Vinci_a_Viareggi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255" y="3861048"/>
            <a:ext cx="3229952" cy="29969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a/ac/Danza_del_Dra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2708920"/>
            <a:ext cx="3168352" cy="27363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pload.wikimedia.org/wikipedia/it/thumb/0/0d/Un_carro_del_2005.jpg/800px-Un_carro_del_20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4048" y="3861048"/>
            <a:ext cx="3608432" cy="2706324"/>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contenuto 3"/>
          <p:cNvSpPr>
            <a:spLocks noGrp="1"/>
          </p:cNvSpPr>
          <p:nvPr>
            <p:ph sz="quarter" idx="13"/>
          </p:nvPr>
        </p:nvSpPr>
        <p:spPr>
          <a:xfrm>
            <a:off x="588672" y="1044056"/>
            <a:ext cx="8229600" cy="4075176"/>
          </a:xfrm>
        </p:spPr>
        <p:txBody>
          <a:bodyPr/>
          <a:lstStyle/>
          <a:p>
            <a:r>
              <a:rPr lang="en-US" dirty="0"/>
              <a:t/>
            </a:r>
            <a:br>
              <a:rPr lang="en-US" dirty="0"/>
            </a:br>
            <a:r>
              <a:rPr lang="en-US" dirty="0"/>
              <a:t>The </a:t>
            </a:r>
            <a:r>
              <a:rPr lang="en-US" dirty="0" smtClean="0"/>
              <a:t>Viareggio’s </a:t>
            </a:r>
            <a:r>
              <a:rPr lang="en-US" dirty="0"/>
              <a:t>Carnival is considered the most important carnival in the world. The wagons are the largest and bustle of the world and parade on the city's waterfront. The main theme of the event is always satire, political and social type.</a:t>
            </a:r>
            <a:endParaRPr lang="it-IT" dirty="0">
              <a:solidFill>
                <a:schemeClr val="bg1"/>
              </a:solidFill>
            </a:endParaRPr>
          </a:p>
        </p:txBody>
      </p:sp>
    </p:spTree>
    <p:extLst>
      <p:ext uri="{BB962C8B-B14F-4D97-AF65-F5344CB8AC3E}">
        <p14:creationId xmlns:p14="http://schemas.microsoft.com/office/powerpoint/2010/main" val="34838138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sz="quarter" idx="13"/>
          </p:nvPr>
        </p:nvSpPr>
        <p:spPr>
          <a:xfrm>
            <a:off x="107504" y="1473261"/>
            <a:ext cx="9036496" cy="2952328"/>
          </a:xfrm>
        </p:spPr>
        <p:txBody>
          <a:bodyPr>
            <a:normAutofit/>
          </a:bodyPr>
          <a:lstStyle/>
          <a:p>
            <a:r>
              <a:rPr lang="en-US" dirty="0">
                <a:solidFill>
                  <a:schemeClr val="bg1"/>
                </a:solidFill>
              </a:rPr>
              <a:t>The Historic Carnival of Ivrea, famous for its high point of the Battle of the Oranges, is considered one of the oldest and most special in the world, following a ceremonial </a:t>
            </a:r>
            <a:r>
              <a:rPr lang="en-US" dirty="0" smtClean="0">
                <a:solidFill>
                  <a:schemeClr val="bg1"/>
                </a:solidFill>
              </a:rPr>
              <a:t>change </a:t>
            </a:r>
            <a:r>
              <a:rPr lang="en-US" dirty="0">
                <a:solidFill>
                  <a:schemeClr val="bg1"/>
                </a:solidFill>
              </a:rPr>
              <a:t>several times over the centuries. The entire </a:t>
            </a:r>
            <a:r>
              <a:rPr lang="en-US" dirty="0" smtClean="0">
                <a:solidFill>
                  <a:schemeClr val="bg1"/>
                </a:solidFill>
              </a:rPr>
              <a:t>Carnival </a:t>
            </a:r>
            <a:r>
              <a:rPr lang="en-US" dirty="0">
                <a:solidFill>
                  <a:schemeClr val="bg1"/>
                </a:solidFill>
              </a:rPr>
              <a:t>is in the form of allegory, the revolt of the citizens for freedom from the tyrant of the city. Meanwhile in the streets of the city parading a procession throwing sweets and gifts to the population.</a:t>
            </a:r>
            <a:endParaRPr lang="it-IT" dirty="0">
              <a:solidFill>
                <a:schemeClr val="bg1"/>
              </a:solidFill>
            </a:endParaRPr>
          </a:p>
        </p:txBody>
      </p:sp>
      <p:sp>
        <p:nvSpPr>
          <p:cNvPr id="3" name="Titolo 2"/>
          <p:cNvSpPr>
            <a:spLocks noGrp="1"/>
          </p:cNvSpPr>
          <p:nvPr>
            <p:ph type="title"/>
          </p:nvPr>
        </p:nvSpPr>
        <p:spPr>
          <a:xfrm>
            <a:off x="2618218" y="188640"/>
            <a:ext cx="4114800" cy="701040"/>
          </a:xfrm>
          <a:ln>
            <a:solidFill>
              <a:srgbClr val="FFFF00"/>
            </a:solidFill>
          </a:ln>
        </p:spPr>
        <p:txBody>
          <a:bodyPr/>
          <a:lstStyle/>
          <a:p>
            <a:r>
              <a:rPr lang="it-IT" dirty="0" smtClean="0"/>
              <a:t>IVREA’S CARNIVAL</a:t>
            </a:r>
            <a:endParaRPr lang="it-IT"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517" y="3789040"/>
            <a:ext cx="5048024"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0" y="-29522"/>
            <a:ext cx="2381250"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2369" y="3789606"/>
            <a:ext cx="3741415" cy="2879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81" y="45140"/>
            <a:ext cx="2411760" cy="1412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43854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sz="quarter" idx="13"/>
          </p:nvPr>
        </p:nvSpPr>
        <p:spPr>
          <a:xfrm>
            <a:off x="395536" y="1124744"/>
            <a:ext cx="8229600" cy="4075176"/>
          </a:xfrm>
        </p:spPr>
        <p:txBody>
          <a:bodyPr>
            <a:noAutofit/>
          </a:bodyPr>
          <a:lstStyle/>
          <a:p>
            <a:r>
              <a:rPr lang="en-US" dirty="0" err="1" smtClean="0">
                <a:solidFill>
                  <a:schemeClr val="bg1"/>
                </a:solidFill>
              </a:rPr>
              <a:t>Fano’s</a:t>
            </a:r>
            <a:r>
              <a:rPr lang="en-US" dirty="0" smtClean="0">
                <a:solidFill>
                  <a:schemeClr val="bg1"/>
                </a:solidFill>
              </a:rPr>
              <a:t> Carnival </a:t>
            </a:r>
            <a:r>
              <a:rPr lang="en-US" dirty="0">
                <a:solidFill>
                  <a:schemeClr val="bg1"/>
                </a:solidFill>
              </a:rPr>
              <a:t>is one of the oldest </a:t>
            </a:r>
            <a:r>
              <a:rPr lang="en-US" dirty="0" smtClean="0">
                <a:solidFill>
                  <a:schemeClr val="bg1"/>
                </a:solidFill>
              </a:rPr>
              <a:t>Carnival </a:t>
            </a:r>
            <a:r>
              <a:rPr lang="en-US" dirty="0">
                <a:solidFill>
                  <a:schemeClr val="bg1"/>
                </a:solidFill>
              </a:rPr>
              <a:t>in </a:t>
            </a:r>
            <a:r>
              <a:rPr lang="en-US" dirty="0" smtClean="0">
                <a:solidFill>
                  <a:schemeClr val="bg1"/>
                </a:solidFill>
              </a:rPr>
              <a:t>Italy: </a:t>
            </a:r>
            <a:r>
              <a:rPr lang="en-US" dirty="0">
                <a:solidFill>
                  <a:schemeClr val="bg1"/>
                </a:solidFill>
              </a:rPr>
              <a:t>the first document in which the typical festivities of the Carnival of the </a:t>
            </a:r>
            <a:r>
              <a:rPr lang="en-US" dirty="0" smtClean="0">
                <a:solidFill>
                  <a:schemeClr val="bg1"/>
                </a:solidFill>
              </a:rPr>
              <a:t>city, </a:t>
            </a:r>
            <a:r>
              <a:rPr lang="en-US" dirty="0">
                <a:solidFill>
                  <a:schemeClr val="bg1"/>
                </a:solidFill>
              </a:rPr>
              <a:t>dates back to </a:t>
            </a:r>
            <a:r>
              <a:rPr lang="en-US" dirty="0" smtClean="0">
                <a:solidFill>
                  <a:schemeClr val="bg1"/>
                </a:solidFill>
              </a:rPr>
              <a:t>1347.</a:t>
            </a:r>
          </a:p>
          <a:p>
            <a:r>
              <a:rPr lang="en-US" dirty="0" smtClean="0">
                <a:solidFill>
                  <a:schemeClr val="bg1"/>
                </a:solidFill>
              </a:rPr>
              <a:t>A legend </a:t>
            </a:r>
            <a:r>
              <a:rPr lang="en-US" dirty="0">
                <a:solidFill>
                  <a:schemeClr val="bg1"/>
                </a:solidFill>
              </a:rPr>
              <a:t>has it that he was born by the reconciliation of two important </a:t>
            </a:r>
            <a:r>
              <a:rPr lang="en-US" dirty="0" err="1" smtClean="0">
                <a:solidFill>
                  <a:schemeClr val="bg1"/>
                </a:solidFill>
              </a:rPr>
              <a:t>Fano’s</a:t>
            </a:r>
            <a:r>
              <a:rPr lang="en-US" dirty="0" smtClean="0">
                <a:solidFill>
                  <a:schemeClr val="bg1"/>
                </a:solidFill>
              </a:rPr>
              <a:t> families. </a:t>
            </a:r>
            <a:r>
              <a:rPr lang="en-US" dirty="0">
                <a:solidFill>
                  <a:schemeClr val="bg1"/>
                </a:solidFill>
              </a:rPr>
              <a:t>It is celebrated with floats, masks and costumes, and the end of the festivities with fireworks.</a:t>
            </a:r>
            <a:endParaRPr lang="it-IT" dirty="0">
              <a:solidFill>
                <a:schemeClr val="bg1"/>
              </a:solidFill>
            </a:endParaRPr>
          </a:p>
        </p:txBody>
      </p:sp>
      <p:sp>
        <p:nvSpPr>
          <p:cNvPr id="3" name="Titolo 2"/>
          <p:cNvSpPr>
            <a:spLocks noGrp="1"/>
          </p:cNvSpPr>
          <p:nvPr>
            <p:ph type="title"/>
          </p:nvPr>
        </p:nvSpPr>
        <p:spPr>
          <a:xfrm>
            <a:off x="2555776" y="260648"/>
            <a:ext cx="4114800" cy="701040"/>
          </a:xfrm>
          <a:ln>
            <a:solidFill>
              <a:srgbClr val="FFFF00"/>
            </a:solidFill>
          </a:ln>
        </p:spPr>
        <p:txBody>
          <a:bodyPr/>
          <a:lstStyle/>
          <a:p>
            <a:r>
              <a:rPr lang="it-IT" dirty="0" smtClean="0"/>
              <a:t>FANO’S CARNIVAL</a:t>
            </a:r>
            <a:endParaRPr lang="it-IT"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255404"/>
            <a:ext cx="5057292" cy="3371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0011" y="3377403"/>
            <a:ext cx="4170040" cy="3127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857276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Tie">
  <a:themeElements>
    <a:clrScheme name="Modulo">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Astr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Galassia">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emplate>
  <TotalTime>162</TotalTime>
  <Words>271</Words>
  <Application>Microsoft Office PowerPoint</Application>
  <PresentationFormat>Presentazione su schermo (4:3)</PresentationFormat>
  <Paragraphs>27</Paragraphs>
  <Slides>10</Slides>
  <Notes>0</Notes>
  <HiddenSlides>0</HiddenSlides>
  <MMClips>0</MMClips>
  <ScaleCrop>false</ScaleCrop>
  <HeadingPairs>
    <vt:vector size="4" baseType="variant">
      <vt:variant>
        <vt:lpstr>Tema</vt:lpstr>
      </vt:variant>
      <vt:variant>
        <vt:i4>1</vt:i4>
      </vt:variant>
      <vt:variant>
        <vt:lpstr>Titoli diapositive</vt:lpstr>
      </vt:variant>
      <vt:variant>
        <vt:i4>10</vt:i4>
      </vt:variant>
    </vt:vector>
  </HeadingPairs>
  <TitlesOfParts>
    <vt:vector size="11" baseType="lpstr">
      <vt:lpstr>BlackTie</vt:lpstr>
      <vt:lpstr>I.C.   Tocci    Cagli </vt:lpstr>
      <vt:lpstr>WHY CARNIVAL WORD?</vt:lpstr>
      <vt:lpstr>The masks of Art’s comedy</vt:lpstr>
      <vt:lpstr>Presentazione standard di PowerPoint</vt:lpstr>
      <vt:lpstr>Presentazione standard di PowerPoint</vt:lpstr>
      <vt:lpstr>VENICE’S  CARNIVAL</vt:lpstr>
      <vt:lpstr>VIAREGGIO’S CARNIVAL</vt:lpstr>
      <vt:lpstr>IVREA’S CARNIVAL</vt:lpstr>
      <vt:lpstr>FANO’S CARNIVAL</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Ireneo</dc:creator>
  <cp:lastModifiedBy>Ireneo</cp:lastModifiedBy>
  <cp:revision>27</cp:revision>
  <dcterms:created xsi:type="dcterms:W3CDTF">2016-11-08T17:45:40Z</dcterms:created>
  <dcterms:modified xsi:type="dcterms:W3CDTF">2016-11-09T18:16:54Z</dcterms:modified>
</cp:coreProperties>
</file>